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5C211B-4ED8-4D9A-9597-01E9F68C907B}" v="29" dt="2025-01-22T17:22:44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80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jesh Kumar Mondal" userId="a1be59ac-fe76-4a51-9484-9a0db6e8aa59" providerId="ADAL" clId="{88F89CED-2BDB-40F6-A915-C14E6442B371}"/>
    <pc:docChg chg="modSld">
      <pc:chgData name="Projesh Kumar Mondal" userId="a1be59ac-fe76-4a51-9484-9a0db6e8aa59" providerId="ADAL" clId="{88F89CED-2BDB-40F6-A915-C14E6442B371}" dt="2025-01-22T17:40:26.283" v="13" actId="20577"/>
      <pc:docMkLst>
        <pc:docMk/>
      </pc:docMkLst>
      <pc:sldChg chg="modSp mod">
        <pc:chgData name="Projesh Kumar Mondal" userId="a1be59ac-fe76-4a51-9484-9a0db6e8aa59" providerId="ADAL" clId="{88F89CED-2BDB-40F6-A915-C14E6442B371}" dt="2025-01-22T17:34:25.073" v="2"/>
        <pc:sldMkLst>
          <pc:docMk/>
          <pc:sldMk cId="1498245034" sldId="256"/>
        </pc:sldMkLst>
        <pc:spChg chg="mod">
          <ac:chgData name="Projesh Kumar Mondal" userId="a1be59ac-fe76-4a51-9484-9a0db6e8aa59" providerId="ADAL" clId="{88F89CED-2BDB-40F6-A915-C14E6442B371}" dt="2025-01-22T17:34:25.073" v="2"/>
          <ac:spMkLst>
            <pc:docMk/>
            <pc:sldMk cId="1498245034" sldId="256"/>
            <ac:spMk id="3" creationId="{B2C62856-062F-38E4-FE33-A698D59757CA}"/>
          </ac:spMkLst>
        </pc:spChg>
      </pc:sldChg>
      <pc:sldChg chg="modSp mod">
        <pc:chgData name="Projesh Kumar Mondal" userId="a1be59ac-fe76-4a51-9484-9a0db6e8aa59" providerId="ADAL" clId="{88F89CED-2BDB-40F6-A915-C14E6442B371}" dt="2025-01-22T17:40:10.879" v="7" actId="20577"/>
        <pc:sldMkLst>
          <pc:docMk/>
          <pc:sldMk cId="3341262000" sldId="266"/>
        </pc:sldMkLst>
        <pc:spChg chg="mod">
          <ac:chgData name="Projesh Kumar Mondal" userId="a1be59ac-fe76-4a51-9484-9a0db6e8aa59" providerId="ADAL" clId="{88F89CED-2BDB-40F6-A915-C14E6442B371}" dt="2025-01-22T17:40:10.879" v="7" actId="20577"/>
          <ac:spMkLst>
            <pc:docMk/>
            <pc:sldMk cId="3341262000" sldId="266"/>
            <ac:spMk id="21" creationId="{975B9FB4-FB26-B2C4-4AE7-87EBAB623E9E}"/>
          </ac:spMkLst>
        </pc:spChg>
      </pc:sldChg>
      <pc:sldChg chg="modSp mod">
        <pc:chgData name="Projesh Kumar Mondal" userId="a1be59ac-fe76-4a51-9484-9a0db6e8aa59" providerId="ADAL" clId="{88F89CED-2BDB-40F6-A915-C14E6442B371}" dt="2025-01-22T17:40:26.283" v="13" actId="20577"/>
        <pc:sldMkLst>
          <pc:docMk/>
          <pc:sldMk cId="4285554333" sldId="272"/>
        </pc:sldMkLst>
        <pc:spChg chg="mod">
          <ac:chgData name="Projesh Kumar Mondal" userId="a1be59ac-fe76-4a51-9484-9a0db6e8aa59" providerId="ADAL" clId="{88F89CED-2BDB-40F6-A915-C14E6442B371}" dt="2025-01-22T17:40:26.283" v="13" actId="20577"/>
          <ac:spMkLst>
            <pc:docMk/>
            <pc:sldMk cId="4285554333" sldId="272"/>
            <ac:spMk id="21" creationId="{975B9FB4-FB26-B2C4-4AE7-87EBAB623E9E}"/>
          </ac:spMkLst>
        </pc:spChg>
      </pc:sldChg>
    </pc:docChg>
  </pc:docChgLst>
  <pc:docChgLst>
    <pc:chgData name="Projesh Kumar Mondal" userId="a1be59ac-fe76-4a51-9484-9a0db6e8aa59" providerId="ADAL" clId="{AE5C211B-4ED8-4D9A-9597-01E9F68C907B}"/>
    <pc:docChg chg="undo custSel addSld delSld modSld">
      <pc:chgData name="Projesh Kumar Mondal" userId="a1be59ac-fe76-4a51-9484-9a0db6e8aa59" providerId="ADAL" clId="{AE5C211B-4ED8-4D9A-9597-01E9F68C907B}" dt="2025-01-22T17:23:12.623" v="3415" actId="122"/>
      <pc:docMkLst>
        <pc:docMk/>
      </pc:docMkLst>
      <pc:sldChg chg="modSp mod">
        <pc:chgData name="Projesh Kumar Mondal" userId="a1be59ac-fe76-4a51-9484-9a0db6e8aa59" providerId="ADAL" clId="{AE5C211B-4ED8-4D9A-9597-01E9F68C907B}" dt="2025-01-22T09:20:30.938" v="1801" actId="113"/>
        <pc:sldMkLst>
          <pc:docMk/>
          <pc:sldMk cId="1498245034" sldId="256"/>
        </pc:sldMkLst>
        <pc:spChg chg="mod">
          <ac:chgData name="Projesh Kumar Mondal" userId="a1be59ac-fe76-4a51-9484-9a0db6e8aa59" providerId="ADAL" clId="{AE5C211B-4ED8-4D9A-9597-01E9F68C907B}" dt="2025-01-22T09:20:30.938" v="1801" actId="113"/>
          <ac:spMkLst>
            <pc:docMk/>
            <pc:sldMk cId="1498245034" sldId="256"/>
            <ac:spMk id="2" creationId="{4146D07D-F57C-8E08-EF2F-FDEB369A935C}"/>
          </ac:spMkLst>
        </pc:spChg>
      </pc:sldChg>
      <pc:sldChg chg="modSp add del mod">
        <pc:chgData name="Projesh Kumar Mondal" userId="a1be59ac-fe76-4a51-9484-9a0db6e8aa59" providerId="ADAL" clId="{AE5C211B-4ED8-4D9A-9597-01E9F68C907B}" dt="2025-01-22T09:20:37.037" v="1802" actId="113"/>
        <pc:sldMkLst>
          <pc:docMk/>
          <pc:sldMk cId="2455994013" sldId="257"/>
        </pc:sldMkLst>
        <pc:spChg chg="mod">
          <ac:chgData name="Projesh Kumar Mondal" userId="a1be59ac-fe76-4a51-9484-9a0db6e8aa59" providerId="ADAL" clId="{AE5C211B-4ED8-4D9A-9597-01E9F68C907B}" dt="2025-01-22T09:20:37.037" v="1802" actId="113"/>
          <ac:spMkLst>
            <pc:docMk/>
            <pc:sldMk cId="2455994013" sldId="257"/>
            <ac:spMk id="22" creationId="{6352F34E-7C13-F028-07FF-EC4B6E704F87}"/>
          </ac:spMkLst>
        </pc:spChg>
      </pc:sldChg>
      <pc:sldChg chg="modSp mod">
        <pc:chgData name="Projesh Kumar Mondal" userId="a1be59ac-fe76-4a51-9484-9a0db6e8aa59" providerId="ADAL" clId="{AE5C211B-4ED8-4D9A-9597-01E9F68C907B}" dt="2025-01-22T09:20:20.502" v="1798" actId="113"/>
        <pc:sldMkLst>
          <pc:docMk/>
          <pc:sldMk cId="173124016" sldId="258"/>
        </pc:sldMkLst>
        <pc:spChg chg="mod">
          <ac:chgData name="Projesh Kumar Mondal" userId="a1be59ac-fe76-4a51-9484-9a0db6e8aa59" providerId="ADAL" clId="{AE5C211B-4ED8-4D9A-9597-01E9F68C907B}" dt="2025-01-22T09:20:20.502" v="1798" actId="113"/>
          <ac:spMkLst>
            <pc:docMk/>
            <pc:sldMk cId="173124016" sldId="258"/>
            <ac:spMk id="2" creationId="{DAC64A2D-B3EB-F971-E7A1-E81800A9CD8C}"/>
          </ac:spMkLst>
        </pc:spChg>
      </pc:sldChg>
      <pc:sldChg chg="addSp delSp modSp mod">
        <pc:chgData name="Projesh Kumar Mondal" userId="a1be59ac-fe76-4a51-9484-9a0db6e8aa59" providerId="ADAL" clId="{AE5C211B-4ED8-4D9A-9597-01E9F68C907B}" dt="2025-01-22T09:16:18.858" v="1774" actId="113"/>
        <pc:sldMkLst>
          <pc:docMk/>
          <pc:sldMk cId="3629613330" sldId="259"/>
        </pc:sldMkLst>
        <pc:spChg chg="del">
          <ac:chgData name="Projesh Kumar Mondal" userId="a1be59ac-fe76-4a51-9484-9a0db6e8aa59" providerId="ADAL" clId="{AE5C211B-4ED8-4D9A-9597-01E9F68C907B}" dt="2025-01-22T08:39:55.068" v="276" actId="478"/>
          <ac:spMkLst>
            <pc:docMk/>
            <pc:sldMk cId="3629613330" sldId="259"/>
            <ac:spMk id="2" creationId="{BEFEB606-AB49-B40F-6BD9-B0727C6C5807}"/>
          </ac:spMkLst>
        </pc:spChg>
        <pc:spChg chg="del">
          <ac:chgData name="Projesh Kumar Mondal" userId="a1be59ac-fe76-4a51-9484-9a0db6e8aa59" providerId="ADAL" clId="{AE5C211B-4ED8-4D9A-9597-01E9F68C907B}" dt="2025-01-22T08:39:56.705" v="277" actId="478"/>
          <ac:spMkLst>
            <pc:docMk/>
            <pc:sldMk cId="3629613330" sldId="259"/>
            <ac:spMk id="3" creationId="{9F25BBD0-9105-1071-F858-B92CD998F115}"/>
          </ac:spMkLst>
        </pc:spChg>
        <pc:spChg chg="add mod">
          <ac:chgData name="Projesh Kumar Mondal" userId="a1be59ac-fe76-4a51-9484-9a0db6e8aa59" providerId="ADAL" clId="{AE5C211B-4ED8-4D9A-9597-01E9F68C907B}" dt="2025-01-22T09:16:18.858" v="1774" actId="113"/>
          <ac:spMkLst>
            <pc:docMk/>
            <pc:sldMk cId="3629613330" sldId="259"/>
            <ac:spMk id="4" creationId="{CE595DAC-ABAF-3BFB-B24A-51816B9F50F8}"/>
          </ac:spMkLst>
        </pc:spChg>
        <pc:spChg chg="add mod">
          <ac:chgData name="Projesh Kumar Mondal" userId="a1be59ac-fe76-4a51-9484-9a0db6e8aa59" providerId="ADAL" clId="{AE5C211B-4ED8-4D9A-9597-01E9F68C907B}" dt="2025-01-22T09:13:43.338" v="1760" actId="1036"/>
          <ac:spMkLst>
            <pc:docMk/>
            <pc:sldMk cId="3629613330" sldId="259"/>
            <ac:spMk id="5" creationId="{335C282E-2512-B3E8-9D95-BC79AE8B0EDF}"/>
          </ac:spMkLst>
        </pc:spChg>
        <pc:spChg chg="add mod">
          <ac:chgData name="Projesh Kumar Mondal" userId="a1be59ac-fe76-4a51-9484-9a0db6e8aa59" providerId="ADAL" clId="{AE5C211B-4ED8-4D9A-9597-01E9F68C907B}" dt="2025-01-22T09:15:52.053" v="1772" actId="113"/>
          <ac:spMkLst>
            <pc:docMk/>
            <pc:sldMk cId="3629613330" sldId="259"/>
            <ac:spMk id="6" creationId="{336DE520-D158-FAF9-69F2-41D75FD4512B}"/>
          </ac:spMkLst>
        </pc:spChg>
        <pc:spChg chg="add mod">
          <ac:chgData name="Projesh Kumar Mondal" userId="a1be59ac-fe76-4a51-9484-9a0db6e8aa59" providerId="ADAL" clId="{AE5C211B-4ED8-4D9A-9597-01E9F68C907B}" dt="2025-01-22T09:15:03.128" v="1770" actId="1076"/>
          <ac:spMkLst>
            <pc:docMk/>
            <pc:sldMk cId="3629613330" sldId="259"/>
            <ac:spMk id="7" creationId="{CDC698E4-7D30-E48D-D95E-CF753CC810B2}"/>
          </ac:spMkLst>
        </pc:spChg>
        <pc:spChg chg="add mod">
          <ac:chgData name="Projesh Kumar Mondal" userId="a1be59ac-fe76-4a51-9484-9a0db6e8aa59" providerId="ADAL" clId="{AE5C211B-4ED8-4D9A-9597-01E9F68C907B}" dt="2025-01-22T09:14:51.138" v="1768" actId="1076"/>
          <ac:spMkLst>
            <pc:docMk/>
            <pc:sldMk cId="3629613330" sldId="259"/>
            <ac:spMk id="8" creationId="{72C4E2A8-C2C3-80C8-F52A-C14A773CF3C4}"/>
          </ac:spMkLst>
        </pc:spChg>
        <pc:spChg chg="add mod">
          <ac:chgData name="Projesh Kumar Mondal" userId="a1be59ac-fe76-4a51-9484-9a0db6e8aa59" providerId="ADAL" clId="{AE5C211B-4ED8-4D9A-9597-01E9F68C907B}" dt="2025-01-22T09:14:34.437" v="1764" actId="1076"/>
          <ac:spMkLst>
            <pc:docMk/>
            <pc:sldMk cId="3629613330" sldId="259"/>
            <ac:spMk id="9" creationId="{D493F8A2-B21B-190C-F8F0-0CF99910CED6}"/>
          </ac:spMkLst>
        </pc:spChg>
        <pc:spChg chg="add mod">
          <ac:chgData name="Projesh Kumar Mondal" userId="a1be59ac-fe76-4a51-9484-9a0db6e8aa59" providerId="ADAL" clId="{AE5C211B-4ED8-4D9A-9597-01E9F68C907B}" dt="2025-01-22T09:14:37.903" v="1765" actId="1076"/>
          <ac:spMkLst>
            <pc:docMk/>
            <pc:sldMk cId="3629613330" sldId="259"/>
            <ac:spMk id="10" creationId="{2B269906-E15F-125D-2F03-FB1E1928A42E}"/>
          </ac:spMkLst>
        </pc:spChg>
      </pc:sldChg>
      <pc:sldChg chg="addSp delSp modSp del mod">
        <pc:chgData name="Projesh Kumar Mondal" userId="a1be59ac-fe76-4a51-9484-9a0db6e8aa59" providerId="ADAL" clId="{AE5C211B-4ED8-4D9A-9597-01E9F68C907B}" dt="2025-01-22T09:10:02.353" v="1727" actId="47"/>
        <pc:sldMkLst>
          <pc:docMk/>
          <pc:sldMk cId="2072002345" sldId="260"/>
        </pc:sldMkLst>
        <pc:spChg chg="add">
          <ac:chgData name="Projesh Kumar Mondal" userId="a1be59ac-fe76-4a51-9484-9a0db6e8aa59" providerId="ADAL" clId="{AE5C211B-4ED8-4D9A-9597-01E9F68C907B}" dt="2025-01-22T08:27:59.376" v="27"/>
          <ac:spMkLst>
            <pc:docMk/>
            <pc:sldMk cId="2072002345" sldId="260"/>
            <ac:spMk id="3" creationId="{1C9378A1-AC21-06DA-55DC-B857CF6D6793}"/>
          </ac:spMkLst>
        </pc:spChg>
        <pc:spChg chg="mod">
          <ac:chgData name="Projesh Kumar Mondal" userId="a1be59ac-fe76-4a51-9484-9a0db6e8aa59" providerId="ADAL" clId="{AE5C211B-4ED8-4D9A-9597-01E9F68C907B}" dt="2025-01-22T08:34:44.314" v="275" actId="113"/>
          <ac:spMkLst>
            <pc:docMk/>
            <pc:sldMk cId="2072002345" sldId="260"/>
            <ac:spMk id="5" creationId="{F5029CFB-2894-9934-3D29-2F7EC0B8C466}"/>
          </ac:spMkLst>
        </pc:spChg>
        <pc:spChg chg="del mod">
          <ac:chgData name="Projesh Kumar Mondal" userId="a1be59ac-fe76-4a51-9484-9a0db6e8aa59" providerId="ADAL" clId="{AE5C211B-4ED8-4D9A-9597-01E9F68C907B}" dt="2025-01-22T08:23:20.017" v="2"/>
          <ac:spMkLst>
            <pc:docMk/>
            <pc:sldMk cId="2072002345" sldId="260"/>
            <ac:spMk id="6" creationId="{EF99743C-CF52-24A7-5783-A918EC53F1C5}"/>
          </ac:spMkLst>
        </pc:spChg>
        <pc:spChg chg="mod">
          <ac:chgData name="Projesh Kumar Mondal" userId="a1be59ac-fe76-4a51-9484-9a0db6e8aa59" providerId="ADAL" clId="{AE5C211B-4ED8-4D9A-9597-01E9F68C907B}" dt="2025-01-22T08:27:37.799" v="25" actId="1076"/>
          <ac:spMkLst>
            <pc:docMk/>
            <pc:sldMk cId="2072002345" sldId="260"/>
            <ac:spMk id="49" creationId="{D76B5276-83FB-C114-A51B-9D6CECAA1E7A}"/>
          </ac:spMkLst>
        </pc:spChg>
      </pc:sldChg>
      <pc:sldChg chg="addSp delSp modSp new mod">
        <pc:chgData name="Projesh Kumar Mondal" userId="a1be59ac-fe76-4a51-9484-9a0db6e8aa59" providerId="ADAL" clId="{AE5C211B-4ED8-4D9A-9597-01E9F68C907B}" dt="2025-01-22T11:38:45.156" v="2894" actId="20577"/>
        <pc:sldMkLst>
          <pc:docMk/>
          <pc:sldMk cId="4103518965" sldId="260"/>
        </pc:sldMkLst>
        <pc:spChg chg="mod">
          <ac:chgData name="Projesh Kumar Mondal" userId="a1be59ac-fe76-4a51-9484-9a0db6e8aa59" providerId="ADAL" clId="{AE5C211B-4ED8-4D9A-9597-01E9F68C907B}" dt="2025-01-22T10:02:17.293" v="1814" actId="1076"/>
          <ac:spMkLst>
            <pc:docMk/>
            <pc:sldMk cId="4103518965" sldId="260"/>
            <ac:spMk id="2" creationId="{5383AA99-0DD8-F4F3-196B-3AEB189B61CE}"/>
          </ac:spMkLst>
        </pc:spChg>
        <pc:spChg chg="del">
          <ac:chgData name="Projesh Kumar Mondal" userId="a1be59ac-fe76-4a51-9484-9a0db6e8aa59" providerId="ADAL" clId="{AE5C211B-4ED8-4D9A-9597-01E9F68C907B}" dt="2025-01-22T09:56:04.064" v="1803" actId="478"/>
          <ac:spMkLst>
            <pc:docMk/>
            <pc:sldMk cId="4103518965" sldId="260"/>
            <ac:spMk id="3" creationId="{FC69E667-E7E6-0FD7-BE48-DA65B70C52EB}"/>
          </ac:spMkLst>
        </pc:spChg>
        <pc:spChg chg="add del">
          <ac:chgData name="Projesh Kumar Mondal" userId="a1be59ac-fe76-4a51-9484-9a0db6e8aa59" providerId="ADAL" clId="{AE5C211B-4ED8-4D9A-9597-01E9F68C907B}" dt="2025-01-22T10:11:42.961" v="2001" actId="22"/>
          <ac:spMkLst>
            <pc:docMk/>
            <pc:sldMk cId="4103518965" sldId="260"/>
            <ac:spMk id="19" creationId="{0A9A7F42-59EA-1BC0-239F-54EC94A6EFC9}"/>
          </ac:spMkLst>
        </pc:spChg>
        <pc:spChg chg="add mod">
          <ac:chgData name="Projesh Kumar Mondal" userId="a1be59ac-fe76-4a51-9484-9a0db6e8aa59" providerId="ADAL" clId="{AE5C211B-4ED8-4D9A-9597-01E9F68C907B}" dt="2025-01-22T11:38:45.156" v="2894" actId="20577"/>
          <ac:spMkLst>
            <pc:docMk/>
            <pc:sldMk cId="4103518965" sldId="260"/>
            <ac:spMk id="21" creationId="{975B9FB4-FB26-B2C4-4AE7-87EBAB623E9E}"/>
          </ac:spMkLst>
        </pc:spChg>
        <pc:spChg chg="add del">
          <ac:chgData name="Projesh Kumar Mondal" userId="a1be59ac-fe76-4a51-9484-9a0db6e8aa59" providerId="ADAL" clId="{AE5C211B-4ED8-4D9A-9597-01E9F68C907B}" dt="2025-01-22T10:19:07.214" v="2166" actId="22"/>
          <ac:spMkLst>
            <pc:docMk/>
            <pc:sldMk cId="4103518965" sldId="260"/>
            <ac:spMk id="23" creationId="{D57B6405-01C7-B461-9261-896F27C056D9}"/>
          </ac:spMkLst>
        </pc:spChg>
        <pc:picChg chg="add del mod">
          <ac:chgData name="Projesh Kumar Mondal" userId="a1be59ac-fe76-4a51-9484-9a0db6e8aa59" providerId="ADAL" clId="{AE5C211B-4ED8-4D9A-9597-01E9F68C907B}" dt="2025-01-22T10:04:35.122" v="1939" actId="478"/>
          <ac:picMkLst>
            <pc:docMk/>
            <pc:sldMk cId="4103518965" sldId="260"/>
            <ac:picMk id="5" creationId="{74F0363D-71F6-CA92-F5C4-E6A9D93AEC64}"/>
          </ac:picMkLst>
        </pc:picChg>
        <pc:picChg chg="add del mod">
          <ac:chgData name="Projesh Kumar Mondal" userId="a1be59ac-fe76-4a51-9484-9a0db6e8aa59" providerId="ADAL" clId="{AE5C211B-4ED8-4D9A-9597-01E9F68C907B}" dt="2025-01-22T10:04:35.951" v="1940" actId="478"/>
          <ac:picMkLst>
            <pc:docMk/>
            <pc:sldMk cId="4103518965" sldId="260"/>
            <ac:picMk id="7" creationId="{91E2D67C-982F-E264-0CE6-15170512A377}"/>
          </ac:picMkLst>
        </pc:picChg>
        <pc:picChg chg="add del mod">
          <ac:chgData name="Projesh Kumar Mondal" userId="a1be59ac-fe76-4a51-9484-9a0db6e8aa59" providerId="ADAL" clId="{AE5C211B-4ED8-4D9A-9597-01E9F68C907B}" dt="2025-01-22T10:05:35.188" v="1943" actId="478"/>
          <ac:picMkLst>
            <pc:docMk/>
            <pc:sldMk cId="4103518965" sldId="260"/>
            <ac:picMk id="9" creationId="{1D7B3C66-15D6-C022-9283-E82DCDC7B1A5}"/>
          </ac:picMkLst>
        </pc:picChg>
        <pc:picChg chg="add mod">
          <ac:chgData name="Projesh Kumar Mondal" userId="a1be59ac-fe76-4a51-9484-9a0db6e8aa59" providerId="ADAL" clId="{AE5C211B-4ED8-4D9A-9597-01E9F68C907B}" dt="2025-01-22T10:14:31.457" v="2051" actId="14100"/>
          <ac:picMkLst>
            <pc:docMk/>
            <pc:sldMk cId="4103518965" sldId="260"/>
            <ac:picMk id="11" creationId="{A0863DEA-715A-7491-1A73-416907DB1F3C}"/>
          </ac:picMkLst>
        </pc:picChg>
        <pc:picChg chg="add mod">
          <ac:chgData name="Projesh Kumar Mondal" userId="a1be59ac-fe76-4a51-9484-9a0db6e8aa59" providerId="ADAL" clId="{AE5C211B-4ED8-4D9A-9597-01E9F68C907B}" dt="2025-01-22T10:14:38.243" v="2053" actId="14100"/>
          <ac:picMkLst>
            <pc:docMk/>
            <pc:sldMk cId="4103518965" sldId="260"/>
            <ac:picMk id="13" creationId="{227A5B61-706C-0A99-C5FF-CEB9161ECEF4}"/>
          </ac:picMkLst>
        </pc:picChg>
        <pc:picChg chg="add mod">
          <ac:chgData name="Projesh Kumar Mondal" userId="a1be59ac-fe76-4a51-9484-9a0db6e8aa59" providerId="ADAL" clId="{AE5C211B-4ED8-4D9A-9597-01E9F68C907B}" dt="2025-01-22T10:14:40.766" v="2054" actId="14100"/>
          <ac:picMkLst>
            <pc:docMk/>
            <pc:sldMk cId="4103518965" sldId="260"/>
            <ac:picMk id="15" creationId="{E44CC66D-9027-A129-43AF-0637944AE79E}"/>
          </ac:picMkLst>
        </pc:picChg>
        <pc:picChg chg="add mod">
          <ac:chgData name="Projesh Kumar Mondal" userId="a1be59ac-fe76-4a51-9484-9a0db6e8aa59" providerId="ADAL" clId="{AE5C211B-4ED8-4D9A-9597-01E9F68C907B}" dt="2025-01-22T10:14:52.404" v="2057" actId="1076"/>
          <ac:picMkLst>
            <pc:docMk/>
            <pc:sldMk cId="4103518965" sldId="260"/>
            <ac:picMk id="17" creationId="{E3A6FAC6-F381-5B10-A90A-0DF317041AC6}"/>
          </ac:picMkLst>
        </pc:picChg>
      </pc:sldChg>
      <pc:sldChg chg="delSp add del setBg delDesignElem">
        <pc:chgData name="Projesh Kumar Mondal" userId="a1be59ac-fe76-4a51-9484-9a0db6e8aa59" providerId="ADAL" clId="{AE5C211B-4ED8-4D9A-9597-01E9F68C907B}" dt="2025-01-22T09:09:49.806" v="1726" actId="47"/>
        <pc:sldMkLst>
          <pc:docMk/>
          <pc:sldMk cId="1222378231" sldId="261"/>
        </pc:sldMkLst>
        <pc:spChg chg="del">
          <ac:chgData name="Projesh Kumar Mondal" userId="a1be59ac-fe76-4a51-9484-9a0db6e8aa59" providerId="ADAL" clId="{AE5C211B-4ED8-4D9A-9597-01E9F68C907B}" dt="2025-01-22T09:09:04.313" v="1723"/>
          <ac:spMkLst>
            <pc:docMk/>
            <pc:sldMk cId="1222378231" sldId="261"/>
            <ac:spMk id="4" creationId="{934F1179-B481-4F9E-BCA3-AFB972070F83}"/>
          </ac:spMkLst>
        </pc:spChg>
        <pc:spChg chg="del">
          <ac:chgData name="Projesh Kumar Mondal" userId="a1be59ac-fe76-4a51-9484-9a0db6e8aa59" providerId="ADAL" clId="{AE5C211B-4ED8-4D9A-9597-01E9F68C907B}" dt="2025-01-22T09:09:04.313" v="1723"/>
          <ac:spMkLst>
            <pc:docMk/>
            <pc:sldMk cId="1222378231" sldId="261"/>
            <ac:spMk id="5" creationId="{827DC2C4-B485-428A-BF4A-472D2967F47F}"/>
          </ac:spMkLst>
        </pc:spChg>
        <pc:spChg chg="del">
          <ac:chgData name="Projesh Kumar Mondal" userId="a1be59ac-fe76-4a51-9484-9a0db6e8aa59" providerId="ADAL" clId="{AE5C211B-4ED8-4D9A-9597-01E9F68C907B}" dt="2025-01-22T09:09:04.313" v="1723"/>
          <ac:spMkLst>
            <pc:docMk/>
            <pc:sldMk cId="1222378231" sldId="261"/>
            <ac:spMk id="6" creationId="{EE04B5EB-F158-4507-90DD-BD23620C7CC9}"/>
          </ac:spMkLst>
        </pc:spChg>
      </pc:sldChg>
      <pc:sldChg chg="addSp delSp modSp add mod">
        <pc:chgData name="Projesh Kumar Mondal" userId="a1be59ac-fe76-4a51-9484-9a0db6e8aa59" providerId="ADAL" clId="{AE5C211B-4ED8-4D9A-9597-01E9F68C907B}" dt="2025-01-22T11:38:55.366" v="2895"/>
        <pc:sldMkLst>
          <pc:docMk/>
          <pc:sldMk cId="1554850627" sldId="261"/>
        </pc:sldMkLst>
        <pc:spChg chg="mod">
          <ac:chgData name="Projesh Kumar Mondal" userId="a1be59ac-fe76-4a51-9484-9a0db6e8aa59" providerId="ADAL" clId="{AE5C211B-4ED8-4D9A-9597-01E9F68C907B}" dt="2025-01-22T11:38:55.366" v="2895"/>
          <ac:spMkLst>
            <pc:docMk/>
            <pc:sldMk cId="1554850627" sldId="261"/>
            <ac:spMk id="21" creationId="{975B9FB4-FB26-B2C4-4AE7-87EBAB623E9E}"/>
          </ac:spMkLst>
        </pc:spChg>
        <pc:picChg chg="add del mod">
          <ac:chgData name="Projesh Kumar Mondal" userId="a1be59ac-fe76-4a51-9484-9a0db6e8aa59" providerId="ADAL" clId="{AE5C211B-4ED8-4D9A-9597-01E9F68C907B}" dt="2025-01-22T10:23:29.654" v="2174" actId="478"/>
          <ac:picMkLst>
            <pc:docMk/>
            <pc:sldMk cId="1554850627" sldId="261"/>
            <ac:picMk id="4" creationId="{D2D52A02-A18F-57EF-9740-8C927C7D66C9}"/>
          </ac:picMkLst>
        </pc:picChg>
        <pc:picChg chg="add mod">
          <ac:chgData name="Projesh Kumar Mondal" userId="a1be59ac-fe76-4a51-9484-9a0db6e8aa59" providerId="ADAL" clId="{AE5C211B-4ED8-4D9A-9597-01E9F68C907B}" dt="2025-01-22T10:35:09.848" v="2327" actId="1038"/>
          <ac:picMkLst>
            <pc:docMk/>
            <pc:sldMk cId="1554850627" sldId="261"/>
            <ac:picMk id="6" creationId="{C0C2A911-0E06-0C7C-8BAD-CA1DA870FB13}"/>
          </ac:picMkLst>
        </pc:picChg>
        <pc:picChg chg="add mod">
          <ac:chgData name="Projesh Kumar Mondal" userId="a1be59ac-fe76-4a51-9484-9a0db6e8aa59" providerId="ADAL" clId="{AE5C211B-4ED8-4D9A-9597-01E9F68C907B}" dt="2025-01-22T10:35:07.386" v="2319" actId="1038"/>
          <ac:picMkLst>
            <pc:docMk/>
            <pc:sldMk cId="1554850627" sldId="261"/>
            <ac:picMk id="8" creationId="{781A90AC-76CD-59D8-3677-01A14780AED7}"/>
          </ac:picMkLst>
        </pc:picChg>
        <pc:picChg chg="add mod">
          <ac:chgData name="Projesh Kumar Mondal" userId="a1be59ac-fe76-4a51-9484-9a0db6e8aa59" providerId="ADAL" clId="{AE5C211B-4ED8-4D9A-9597-01E9F68C907B}" dt="2025-01-22T10:35:03.960" v="2306" actId="1038"/>
          <ac:picMkLst>
            <pc:docMk/>
            <pc:sldMk cId="1554850627" sldId="261"/>
            <ac:picMk id="10" creationId="{AA95460E-079A-BB14-55C1-E2828EC8C6EA}"/>
          </ac:picMkLst>
        </pc:picChg>
        <pc:picChg chg="del">
          <ac:chgData name="Projesh Kumar Mondal" userId="a1be59ac-fe76-4a51-9484-9a0db6e8aa59" providerId="ADAL" clId="{AE5C211B-4ED8-4D9A-9597-01E9F68C907B}" dt="2025-01-22T10:19:17.613" v="2168" actId="478"/>
          <ac:picMkLst>
            <pc:docMk/>
            <pc:sldMk cId="1554850627" sldId="261"/>
            <ac:picMk id="11" creationId="{A0863DEA-715A-7491-1A73-416907DB1F3C}"/>
          </ac:picMkLst>
        </pc:picChg>
        <pc:picChg chg="del">
          <ac:chgData name="Projesh Kumar Mondal" userId="a1be59ac-fe76-4a51-9484-9a0db6e8aa59" providerId="ADAL" clId="{AE5C211B-4ED8-4D9A-9597-01E9F68C907B}" dt="2025-01-22T10:19:18.650" v="2169" actId="478"/>
          <ac:picMkLst>
            <pc:docMk/>
            <pc:sldMk cId="1554850627" sldId="261"/>
            <ac:picMk id="13" creationId="{227A5B61-706C-0A99-C5FF-CEB9161ECEF4}"/>
          </ac:picMkLst>
        </pc:picChg>
        <pc:picChg chg="add mod">
          <ac:chgData name="Projesh Kumar Mondal" userId="a1be59ac-fe76-4a51-9484-9a0db6e8aa59" providerId="ADAL" clId="{AE5C211B-4ED8-4D9A-9597-01E9F68C907B}" dt="2025-01-22T10:29:28.157" v="2260" actId="14100"/>
          <ac:picMkLst>
            <pc:docMk/>
            <pc:sldMk cId="1554850627" sldId="261"/>
            <ac:picMk id="14" creationId="{042EF027-7616-31E1-A3D6-FC80805DE562}"/>
          </ac:picMkLst>
        </pc:picChg>
        <pc:picChg chg="del">
          <ac:chgData name="Projesh Kumar Mondal" userId="a1be59ac-fe76-4a51-9484-9a0db6e8aa59" providerId="ADAL" clId="{AE5C211B-4ED8-4D9A-9597-01E9F68C907B}" dt="2025-01-22T10:19:19.349" v="2170" actId="478"/>
          <ac:picMkLst>
            <pc:docMk/>
            <pc:sldMk cId="1554850627" sldId="261"/>
            <ac:picMk id="15" creationId="{E44CC66D-9027-A129-43AF-0637944AE79E}"/>
          </ac:picMkLst>
        </pc:picChg>
        <pc:picChg chg="del">
          <ac:chgData name="Projesh Kumar Mondal" userId="a1be59ac-fe76-4a51-9484-9a0db6e8aa59" providerId="ADAL" clId="{AE5C211B-4ED8-4D9A-9597-01E9F68C907B}" dt="2025-01-22T10:19:20.135" v="2171" actId="478"/>
          <ac:picMkLst>
            <pc:docMk/>
            <pc:sldMk cId="1554850627" sldId="261"/>
            <ac:picMk id="17" creationId="{E3A6FAC6-F381-5B10-A90A-0DF317041AC6}"/>
          </ac:picMkLst>
        </pc:picChg>
        <pc:picChg chg="add mod">
          <ac:chgData name="Projesh Kumar Mondal" userId="a1be59ac-fe76-4a51-9484-9a0db6e8aa59" providerId="ADAL" clId="{AE5C211B-4ED8-4D9A-9597-01E9F68C907B}" dt="2025-01-22T10:29:39.421" v="2262" actId="1076"/>
          <ac:picMkLst>
            <pc:docMk/>
            <pc:sldMk cId="1554850627" sldId="261"/>
            <ac:picMk id="18" creationId="{A9590CCC-D641-1BA8-E36F-E435E3CD1DAE}"/>
          </ac:picMkLst>
        </pc:picChg>
        <pc:picChg chg="add mod">
          <ac:chgData name="Projesh Kumar Mondal" userId="a1be59ac-fe76-4a51-9484-9a0db6e8aa59" providerId="ADAL" clId="{AE5C211B-4ED8-4D9A-9597-01E9F68C907B}" dt="2025-01-22T10:31:18.789" v="2265" actId="1076"/>
          <ac:picMkLst>
            <pc:docMk/>
            <pc:sldMk cId="1554850627" sldId="261"/>
            <ac:picMk id="20" creationId="{9A1D5A26-81B7-E684-C8B7-6281797952DB}"/>
          </ac:picMkLst>
        </pc:picChg>
      </pc:sldChg>
      <pc:sldChg chg="addSp delSp add del setBg delDesignElem">
        <pc:chgData name="Projesh Kumar Mondal" userId="a1be59ac-fe76-4a51-9484-9a0db6e8aa59" providerId="ADAL" clId="{AE5C211B-4ED8-4D9A-9597-01E9F68C907B}" dt="2025-01-22T09:20:07.176" v="1797"/>
        <pc:sldMkLst>
          <pc:docMk/>
          <pc:sldMk cId="2200896062" sldId="261"/>
        </pc:sldMkLst>
        <pc:spChg chg="add del">
          <ac:chgData name="Projesh Kumar Mondal" userId="a1be59ac-fe76-4a51-9484-9a0db6e8aa59" providerId="ADAL" clId="{AE5C211B-4ED8-4D9A-9597-01E9F68C907B}" dt="2025-01-22T09:20:07.176" v="1797"/>
          <ac:spMkLst>
            <pc:docMk/>
            <pc:sldMk cId="2200896062" sldId="261"/>
            <ac:spMk id="4" creationId="{934F1179-B481-4F9E-BCA3-AFB972070F83}"/>
          </ac:spMkLst>
        </pc:spChg>
        <pc:spChg chg="add del">
          <ac:chgData name="Projesh Kumar Mondal" userId="a1be59ac-fe76-4a51-9484-9a0db6e8aa59" providerId="ADAL" clId="{AE5C211B-4ED8-4D9A-9597-01E9F68C907B}" dt="2025-01-22T09:20:07.176" v="1797"/>
          <ac:spMkLst>
            <pc:docMk/>
            <pc:sldMk cId="2200896062" sldId="261"/>
            <ac:spMk id="5" creationId="{827DC2C4-B485-428A-BF4A-472D2967F47F}"/>
          </ac:spMkLst>
        </pc:spChg>
        <pc:spChg chg="add del">
          <ac:chgData name="Projesh Kumar Mondal" userId="a1be59ac-fe76-4a51-9484-9a0db6e8aa59" providerId="ADAL" clId="{AE5C211B-4ED8-4D9A-9597-01E9F68C907B}" dt="2025-01-22T09:20:07.176" v="1797"/>
          <ac:spMkLst>
            <pc:docMk/>
            <pc:sldMk cId="2200896062" sldId="261"/>
            <ac:spMk id="6" creationId="{EE04B5EB-F158-4507-90DD-BD23620C7CC9}"/>
          </ac:spMkLst>
        </pc:spChg>
      </pc:sldChg>
      <pc:sldChg chg="addSp delSp modSp add mod">
        <pc:chgData name="Projesh Kumar Mondal" userId="a1be59ac-fe76-4a51-9484-9a0db6e8aa59" providerId="ADAL" clId="{AE5C211B-4ED8-4D9A-9597-01E9F68C907B}" dt="2025-01-22T11:39:00.628" v="2896"/>
        <pc:sldMkLst>
          <pc:docMk/>
          <pc:sldMk cId="3407168779" sldId="262"/>
        </pc:sldMkLst>
        <pc:spChg chg="mod">
          <ac:chgData name="Projesh Kumar Mondal" userId="a1be59ac-fe76-4a51-9484-9a0db6e8aa59" providerId="ADAL" clId="{AE5C211B-4ED8-4D9A-9597-01E9F68C907B}" dt="2025-01-22T11:39:00.628" v="2896"/>
          <ac:spMkLst>
            <pc:docMk/>
            <pc:sldMk cId="3407168779" sldId="262"/>
            <ac:spMk id="21" creationId="{975B9FB4-FB26-B2C4-4AE7-87EBAB623E9E}"/>
          </ac:spMkLst>
        </pc:spChg>
        <pc:picChg chg="add mod">
          <ac:chgData name="Projesh Kumar Mondal" userId="a1be59ac-fe76-4a51-9484-9a0db6e8aa59" providerId="ADAL" clId="{AE5C211B-4ED8-4D9A-9597-01E9F68C907B}" dt="2025-01-22T10:36:35.132" v="2336" actId="1076"/>
          <ac:picMkLst>
            <pc:docMk/>
            <pc:sldMk cId="3407168779" sldId="262"/>
            <ac:picMk id="4" creationId="{6E7ED997-EE31-49DF-F9C9-C6A7F23CD9A8}"/>
          </ac:picMkLst>
        </pc:picChg>
        <pc:picChg chg="del">
          <ac:chgData name="Projesh Kumar Mondal" userId="a1be59ac-fe76-4a51-9484-9a0db6e8aa59" providerId="ADAL" clId="{AE5C211B-4ED8-4D9A-9597-01E9F68C907B}" dt="2025-01-22T10:35:18.381" v="2328" actId="478"/>
          <ac:picMkLst>
            <pc:docMk/>
            <pc:sldMk cId="3407168779" sldId="262"/>
            <ac:picMk id="6" creationId="{C0C2A911-0E06-0C7C-8BAD-CA1DA870FB13}"/>
          </ac:picMkLst>
        </pc:picChg>
        <pc:picChg chg="add mod">
          <ac:chgData name="Projesh Kumar Mondal" userId="a1be59ac-fe76-4a51-9484-9a0db6e8aa59" providerId="ADAL" clId="{AE5C211B-4ED8-4D9A-9597-01E9F68C907B}" dt="2025-01-22T10:38:27.682" v="2344" actId="14100"/>
          <ac:picMkLst>
            <pc:docMk/>
            <pc:sldMk cId="3407168779" sldId="262"/>
            <ac:picMk id="7" creationId="{8CA49861-0B8C-4B69-65AA-D2624FA2E2AF}"/>
          </ac:picMkLst>
        </pc:picChg>
        <pc:picChg chg="del">
          <ac:chgData name="Projesh Kumar Mondal" userId="a1be59ac-fe76-4a51-9484-9a0db6e8aa59" providerId="ADAL" clId="{AE5C211B-4ED8-4D9A-9597-01E9F68C907B}" dt="2025-01-22T10:35:18.934" v="2329" actId="478"/>
          <ac:picMkLst>
            <pc:docMk/>
            <pc:sldMk cId="3407168779" sldId="262"/>
            <ac:picMk id="8" creationId="{781A90AC-76CD-59D8-3677-01A14780AED7}"/>
          </ac:picMkLst>
        </pc:picChg>
        <pc:picChg chg="del">
          <ac:chgData name="Projesh Kumar Mondal" userId="a1be59ac-fe76-4a51-9484-9a0db6e8aa59" providerId="ADAL" clId="{AE5C211B-4ED8-4D9A-9597-01E9F68C907B}" dt="2025-01-22T10:35:19.597" v="2330" actId="478"/>
          <ac:picMkLst>
            <pc:docMk/>
            <pc:sldMk cId="3407168779" sldId="262"/>
            <ac:picMk id="10" creationId="{AA95460E-079A-BB14-55C1-E2828EC8C6EA}"/>
          </ac:picMkLst>
        </pc:picChg>
        <pc:picChg chg="add mod">
          <ac:chgData name="Projesh Kumar Mondal" userId="a1be59ac-fe76-4a51-9484-9a0db6e8aa59" providerId="ADAL" clId="{AE5C211B-4ED8-4D9A-9597-01E9F68C907B}" dt="2025-01-22T10:39:11.982" v="2363" actId="1076"/>
          <ac:picMkLst>
            <pc:docMk/>
            <pc:sldMk cId="3407168779" sldId="262"/>
            <ac:picMk id="11" creationId="{13309B82-A809-1E2F-D573-C7F86FB6E4CE}"/>
          </ac:picMkLst>
        </pc:picChg>
        <pc:picChg chg="add mod">
          <ac:chgData name="Projesh Kumar Mondal" userId="a1be59ac-fe76-4a51-9484-9a0db6e8aa59" providerId="ADAL" clId="{AE5C211B-4ED8-4D9A-9597-01E9F68C907B}" dt="2025-01-22T10:40:03.812" v="2367" actId="14100"/>
          <ac:picMkLst>
            <pc:docMk/>
            <pc:sldMk cId="3407168779" sldId="262"/>
            <ac:picMk id="13" creationId="{AB741B02-1979-F3E7-C42F-F33A2B8496E1}"/>
          </ac:picMkLst>
        </pc:picChg>
        <pc:picChg chg="del">
          <ac:chgData name="Projesh Kumar Mondal" userId="a1be59ac-fe76-4a51-9484-9a0db6e8aa59" providerId="ADAL" clId="{AE5C211B-4ED8-4D9A-9597-01E9F68C907B}" dt="2025-01-22T10:35:20.699" v="2331" actId="478"/>
          <ac:picMkLst>
            <pc:docMk/>
            <pc:sldMk cId="3407168779" sldId="262"/>
            <ac:picMk id="14" creationId="{042EF027-7616-31E1-A3D6-FC80805DE562}"/>
          </ac:picMkLst>
        </pc:picChg>
        <pc:picChg chg="del">
          <ac:chgData name="Projesh Kumar Mondal" userId="a1be59ac-fe76-4a51-9484-9a0db6e8aa59" providerId="ADAL" clId="{AE5C211B-4ED8-4D9A-9597-01E9F68C907B}" dt="2025-01-22T10:35:21.501" v="2332" actId="478"/>
          <ac:picMkLst>
            <pc:docMk/>
            <pc:sldMk cId="3407168779" sldId="262"/>
            <ac:picMk id="18" creationId="{A9590CCC-D641-1BA8-E36F-E435E3CD1DAE}"/>
          </ac:picMkLst>
        </pc:picChg>
        <pc:picChg chg="del">
          <ac:chgData name="Projesh Kumar Mondal" userId="a1be59ac-fe76-4a51-9484-9a0db6e8aa59" providerId="ADAL" clId="{AE5C211B-4ED8-4D9A-9597-01E9F68C907B}" dt="2025-01-22T10:35:22.257" v="2333" actId="478"/>
          <ac:picMkLst>
            <pc:docMk/>
            <pc:sldMk cId="3407168779" sldId="262"/>
            <ac:picMk id="20" creationId="{9A1D5A26-81B7-E684-C8B7-6281797952DB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1:39:11.852" v="2897"/>
        <pc:sldMkLst>
          <pc:docMk/>
          <pc:sldMk cId="4050123527" sldId="263"/>
        </pc:sldMkLst>
        <pc:spChg chg="mod">
          <ac:chgData name="Projesh Kumar Mondal" userId="a1be59ac-fe76-4a51-9484-9a0db6e8aa59" providerId="ADAL" clId="{AE5C211B-4ED8-4D9A-9597-01E9F68C907B}" dt="2025-01-22T10:56:10.305" v="2485" actId="20577"/>
          <ac:spMkLst>
            <pc:docMk/>
            <pc:sldMk cId="4050123527" sldId="263"/>
            <ac:spMk id="2" creationId="{5383AA99-0DD8-F4F3-196B-3AEB189B61CE}"/>
          </ac:spMkLst>
        </pc:spChg>
        <pc:spChg chg="mod">
          <ac:chgData name="Projesh Kumar Mondal" userId="a1be59ac-fe76-4a51-9484-9a0db6e8aa59" providerId="ADAL" clId="{AE5C211B-4ED8-4D9A-9597-01E9F68C907B}" dt="2025-01-22T11:39:11.852" v="2897"/>
          <ac:spMkLst>
            <pc:docMk/>
            <pc:sldMk cId="4050123527" sldId="263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0:46:30.100" v="2376" actId="478"/>
          <ac:picMkLst>
            <pc:docMk/>
            <pc:sldMk cId="4050123527" sldId="263"/>
            <ac:picMk id="4" creationId="{6E7ED997-EE31-49DF-F9C9-C6A7F23CD9A8}"/>
          </ac:picMkLst>
        </pc:picChg>
        <pc:picChg chg="add mod">
          <ac:chgData name="Projesh Kumar Mondal" userId="a1be59ac-fe76-4a51-9484-9a0db6e8aa59" providerId="ADAL" clId="{AE5C211B-4ED8-4D9A-9597-01E9F68C907B}" dt="2025-01-22T10:55:40.426" v="2455" actId="1038"/>
          <ac:picMkLst>
            <pc:docMk/>
            <pc:sldMk cId="4050123527" sldId="263"/>
            <ac:picMk id="5" creationId="{50D21B09-28F9-A21A-F450-ED8DD31C978E}"/>
          </ac:picMkLst>
        </pc:picChg>
        <pc:picChg chg="del">
          <ac:chgData name="Projesh Kumar Mondal" userId="a1be59ac-fe76-4a51-9484-9a0db6e8aa59" providerId="ADAL" clId="{AE5C211B-4ED8-4D9A-9597-01E9F68C907B}" dt="2025-01-22T10:46:31.735" v="2378" actId="478"/>
          <ac:picMkLst>
            <pc:docMk/>
            <pc:sldMk cId="4050123527" sldId="263"/>
            <ac:picMk id="7" creationId="{8CA49861-0B8C-4B69-65AA-D2624FA2E2AF}"/>
          </ac:picMkLst>
        </pc:picChg>
        <pc:picChg chg="add mod">
          <ac:chgData name="Projesh Kumar Mondal" userId="a1be59ac-fe76-4a51-9484-9a0db6e8aa59" providerId="ADAL" clId="{AE5C211B-4ED8-4D9A-9597-01E9F68C907B}" dt="2025-01-22T10:55:46.656" v="2472" actId="1035"/>
          <ac:picMkLst>
            <pc:docMk/>
            <pc:sldMk cId="4050123527" sldId="263"/>
            <ac:picMk id="8" creationId="{AC351F8C-0CD0-26D1-8370-77D3FF93B7E7}"/>
          </ac:picMkLst>
        </pc:picChg>
        <pc:picChg chg="add mod">
          <ac:chgData name="Projesh Kumar Mondal" userId="a1be59ac-fe76-4a51-9484-9a0db6e8aa59" providerId="ADAL" clId="{AE5C211B-4ED8-4D9A-9597-01E9F68C907B}" dt="2025-01-22T10:55:26.036" v="2416" actId="14100"/>
          <ac:picMkLst>
            <pc:docMk/>
            <pc:sldMk cId="4050123527" sldId="263"/>
            <ac:picMk id="10" creationId="{530678F9-6413-C6F4-502E-CB38C8E7FF86}"/>
          </ac:picMkLst>
        </pc:picChg>
        <pc:picChg chg="del">
          <ac:chgData name="Projesh Kumar Mondal" userId="a1be59ac-fe76-4a51-9484-9a0db6e8aa59" providerId="ADAL" clId="{AE5C211B-4ED8-4D9A-9597-01E9F68C907B}" dt="2025-01-22T10:46:31.008" v="2377" actId="478"/>
          <ac:picMkLst>
            <pc:docMk/>
            <pc:sldMk cId="4050123527" sldId="263"/>
            <ac:picMk id="11" creationId="{13309B82-A809-1E2F-D573-C7F86FB6E4CE}"/>
          </ac:picMkLst>
        </pc:picChg>
        <pc:picChg chg="del">
          <ac:chgData name="Projesh Kumar Mondal" userId="a1be59ac-fe76-4a51-9484-9a0db6e8aa59" providerId="ADAL" clId="{AE5C211B-4ED8-4D9A-9597-01E9F68C907B}" dt="2025-01-22T10:46:32.421" v="2379" actId="478"/>
          <ac:picMkLst>
            <pc:docMk/>
            <pc:sldMk cId="4050123527" sldId="263"/>
            <ac:picMk id="13" creationId="{AB741B02-1979-F3E7-C42F-F33A2B8496E1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1:39:21.627" v="2898"/>
        <pc:sldMkLst>
          <pc:docMk/>
          <pc:sldMk cId="684028477" sldId="264"/>
        </pc:sldMkLst>
        <pc:spChg chg="mod">
          <ac:chgData name="Projesh Kumar Mondal" userId="a1be59ac-fe76-4a51-9484-9a0db6e8aa59" providerId="ADAL" clId="{AE5C211B-4ED8-4D9A-9597-01E9F68C907B}" dt="2025-01-22T11:39:21.627" v="2898"/>
          <ac:spMkLst>
            <pc:docMk/>
            <pc:sldMk cId="684028477" sldId="264"/>
            <ac:spMk id="21" creationId="{975B9FB4-FB26-B2C4-4AE7-87EBAB623E9E}"/>
          </ac:spMkLst>
        </pc:spChg>
        <pc:picChg chg="add mod">
          <ac:chgData name="Projesh Kumar Mondal" userId="a1be59ac-fe76-4a51-9484-9a0db6e8aa59" providerId="ADAL" clId="{AE5C211B-4ED8-4D9A-9597-01E9F68C907B}" dt="2025-01-22T11:24:09.878" v="2718" actId="1036"/>
          <ac:picMkLst>
            <pc:docMk/>
            <pc:sldMk cId="684028477" sldId="264"/>
            <ac:picMk id="4" creationId="{FF5FDA6A-6888-F84B-0205-B21E9E3FB5D4}"/>
          </ac:picMkLst>
        </pc:picChg>
        <pc:picChg chg="del">
          <ac:chgData name="Projesh Kumar Mondal" userId="a1be59ac-fe76-4a51-9484-9a0db6e8aa59" providerId="ADAL" clId="{AE5C211B-4ED8-4D9A-9597-01E9F68C907B}" dt="2025-01-22T11:01:17.959" v="2566" actId="478"/>
          <ac:picMkLst>
            <pc:docMk/>
            <pc:sldMk cId="684028477" sldId="264"/>
            <ac:picMk id="5" creationId="{50D21B09-28F9-A21A-F450-ED8DD31C978E}"/>
          </ac:picMkLst>
        </pc:picChg>
        <pc:picChg chg="add mod">
          <ac:chgData name="Projesh Kumar Mondal" userId="a1be59ac-fe76-4a51-9484-9a0db6e8aa59" providerId="ADAL" clId="{AE5C211B-4ED8-4D9A-9597-01E9F68C907B}" dt="2025-01-22T11:24:11.631" v="2723" actId="1036"/>
          <ac:picMkLst>
            <pc:docMk/>
            <pc:sldMk cId="684028477" sldId="264"/>
            <ac:picMk id="7" creationId="{3B624ADE-A0FE-3C8C-2821-D0A05521BDFA}"/>
          </ac:picMkLst>
        </pc:picChg>
        <pc:picChg chg="del">
          <ac:chgData name="Projesh Kumar Mondal" userId="a1be59ac-fe76-4a51-9484-9a0db6e8aa59" providerId="ADAL" clId="{AE5C211B-4ED8-4D9A-9597-01E9F68C907B}" dt="2025-01-22T11:01:17.071" v="2565" actId="478"/>
          <ac:picMkLst>
            <pc:docMk/>
            <pc:sldMk cId="684028477" sldId="264"/>
            <ac:picMk id="8" creationId="{AC351F8C-0CD0-26D1-8370-77D3FF93B7E7}"/>
          </ac:picMkLst>
        </pc:picChg>
        <pc:picChg chg="add del mod">
          <ac:chgData name="Projesh Kumar Mondal" userId="a1be59ac-fe76-4a51-9484-9a0db6e8aa59" providerId="ADAL" clId="{AE5C211B-4ED8-4D9A-9597-01E9F68C907B}" dt="2025-01-22T11:10:18.704" v="2599" actId="478"/>
          <ac:picMkLst>
            <pc:docMk/>
            <pc:sldMk cId="684028477" sldId="264"/>
            <ac:picMk id="9" creationId="{712FBF4A-B9E6-1ECB-8C1E-0940E9B7D8E0}"/>
          </ac:picMkLst>
        </pc:picChg>
        <pc:picChg chg="del">
          <ac:chgData name="Projesh Kumar Mondal" userId="a1be59ac-fe76-4a51-9484-9a0db6e8aa59" providerId="ADAL" clId="{AE5C211B-4ED8-4D9A-9597-01E9F68C907B}" dt="2025-01-22T11:01:15.899" v="2564" actId="478"/>
          <ac:picMkLst>
            <pc:docMk/>
            <pc:sldMk cId="684028477" sldId="264"/>
            <ac:picMk id="10" creationId="{530678F9-6413-C6F4-502E-CB38C8E7FF86}"/>
          </ac:picMkLst>
        </pc:picChg>
        <pc:picChg chg="add mod">
          <ac:chgData name="Projesh Kumar Mondal" userId="a1be59ac-fe76-4a51-9484-9a0db6e8aa59" providerId="ADAL" clId="{AE5C211B-4ED8-4D9A-9597-01E9F68C907B}" dt="2025-01-22T11:24:19.192" v="2731" actId="1035"/>
          <ac:picMkLst>
            <pc:docMk/>
            <pc:sldMk cId="684028477" sldId="264"/>
            <ac:picMk id="12" creationId="{57483649-E52A-3D17-479D-1DB822F8C4BE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1:39:33.629" v="2899"/>
        <pc:sldMkLst>
          <pc:docMk/>
          <pc:sldMk cId="707740763" sldId="265"/>
        </pc:sldMkLst>
        <pc:spChg chg="mod">
          <ac:chgData name="Projesh Kumar Mondal" userId="a1be59ac-fe76-4a51-9484-9a0db6e8aa59" providerId="ADAL" clId="{AE5C211B-4ED8-4D9A-9597-01E9F68C907B}" dt="2025-01-22T11:39:33.629" v="2899"/>
          <ac:spMkLst>
            <pc:docMk/>
            <pc:sldMk cId="707740763" sldId="265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1:26:12.501" v="2733" actId="478"/>
          <ac:picMkLst>
            <pc:docMk/>
            <pc:sldMk cId="707740763" sldId="265"/>
            <ac:picMk id="4" creationId="{FF5FDA6A-6888-F84B-0205-B21E9E3FB5D4}"/>
          </ac:picMkLst>
        </pc:picChg>
        <pc:picChg chg="add mod">
          <ac:chgData name="Projesh Kumar Mondal" userId="a1be59ac-fe76-4a51-9484-9a0db6e8aa59" providerId="ADAL" clId="{AE5C211B-4ED8-4D9A-9597-01E9F68C907B}" dt="2025-01-22T11:30:07.814" v="2813" actId="1037"/>
          <ac:picMkLst>
            <pc:docMk/>
            <pc:sldMk cId="707740763" sldId="265"/>
            <ac:picMk id="5" creationId="{CC9AB1B3-2D69-FD50-E690-57AA56CAC932}"/>
          </ac:picMkLst>
        </pc:picChg>
        <pc:picChg chg="del">
          <ac:chgData name="Projesh Kumar Mondal" userId="a1be59ac-fe76-4a51-9484-9a0db6e8aa59" providerId="ADAL" clId="{AE5C211B-4ED8-4D9A-9597-01E9F68C907B}" dt="2025-01-22T11:26:15.966" v="2734" actId="478"/>
          <ac:picMkLst>
            <pc:docMk/>
            <pc:sldMk cId="707740763" sldId="265"/>
            <ac:picMk id="7" creationId="{3B624ADE-A0FE-3C8C-2821-D0A05521BDFA}"/>
          </ac:picMkLst>
        </pc:picChg>
        <pc:picChg chg="add mod">
          <ac:chgData name="Projesh Kumar Mondal" userId="a1be59ac-fe76-4a51-9484-9a0db6e8aa59" providerId="ADAL" clId="{AE5C211B-4ED8-4D9A-9597-01E9F68C907B}" dt="2025-01-22T11:30:10.515" v="2820" actId="1037"/>
          <ac:picMkLst>
            <pc:docMk/>
            <pc:sldMk cId="707740763" sldId="265"/>
            <ac:picMk id="8" creationId="{53D5196C-963C-2A3C-7E00-0874AE3FB0D7}"/>
          </ac:picMkLst>
        </pc:picChg>
        <pc:picChg chg="add mod">
          <ac:chgData name="Projesh Kumar Mondal" userId="a1be59ac-fe76-4a51-9484-9a0db6e8aa59" providerId="ADAL" clId="{AE5C211B-4ED8-4D9A-9597-01E9F68C907B}" dt="2025-01-22T11:30:30.377" v="2871" actId="1038"/>
          <ac:picMkLst>
            <pc:docMk/>
            <pc:sldMk cId="707740763" sldId="265"/>
            <ac:picMk id="10" creationId="{DF258630-5E22-A3A0-EEEC-250A9095153A}"/>
          </ac:picMkLst>
        </pc:picChg>
        <pc:picChg chg="del">
          <ac:chgData name="Projesh Kumar Mondal" userId="a1be59ac-fe76-4a51-9484-9a0db6e8aa59" providerId="ADAL" clId="{AE5C211B-4ED8-4D9A-9597-01E9F68C907B}" dt="2025-01-22T11:26:18.152" v="2735" actId="478"/>
          <ac:picMkLst>
            <pc:docMk/>
            <pc:sldMk cId="707740763" sldId="265"/>
            <ac:picMk id="12" creationId="{57483649-E52A-3D17-479D-1DB822F8C4BE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1:44:56.328" v="2958" actId="20577"/>
        <pc:sldMkLst>
          <pc:docMk/>
          <pc:sldMk cId="3341262000" sldId="266"/>
        </pc:sldMkLst>
        <pc:spChg chg="mod">
          <ac:chgData name="Projesh Kumar Mondal" userId="a1be59ac-fe76-4a51-9484-9a0db6e8aa59" providerId="ADAL" clId="{AE5C211B-4ED8-4D9A-9597-01E9F68C907B}" dt="2025-01-22T11:44:56.328" v="2958" actId="20577"/>
          <ac:spMkLst>
            <pc:docMk/>
            <pc:sldMk cId="3341262000" sldId="266"/>
            <ac:spMk id="21" creationId="{975B9FB4-FB26-B2C4-4AE7-87EBAB623E9E}"/>
          </ac:spMkLst>
        </pc:spChg>
        <pc:picChg chg="add mod">
          <ac:chgData name="Projesh Kumar Mondal" userId="a1be59ac-fe76-4a51-9484-9a0db6e8aa59" providerId="ADAL" clId="{AE5C211B-4ED8-4D9A-9597-01E9F68C907B}" dt="2025-01-22T11:44:34.893" v="2935" actId="14100"/>
          <ac:picMkLst>
            <pc:docMk/>
            <pc:sldMk cId="3341262000" sldId="266"/>
            <ac:picMk id="4" creationId="{5E7F455D-624B-4C49-0BC8-87C11AEC2F86}"/>
          </ac:picMkLst>
        </pc:picChg>
        <pc:picChg chg="del">
          <ac:chgData name="Projesh Kumar Mondal" userId="a1be59ac-fe76-4a51-9484-9a0db6e8aa59" providerId="ADAL" clId="{AE5C211B-4ED8-4D9A-9597-01E9F68C907B}" dt="2025-01-22T11:37:06.292" v="2873" actId="478"/>
          <ac:picMkLst>
            <pc:docMk/>
            <pc:sldMk cId="3341262000" sldId="266"/>
            <ac:picMk id="5" creationId="{CC9AB1B3-2D69-FD50-E690-57AA56CAC932}"/>
          </ac:picMkLst>
        </pc:picChg>
        <pc:picChg chg="add mod">
          <ac:chgData name="Projesh Kumar Mondal" userId="a1be59ac-fe76-4a51-9484-9a0db6e8aa59" providerId="ADAL" clId="{AE5C211B-4ED8-4D9A-9597-01E9F68C907B}" dt="2025-01-22T11:44:44.205" v="2954" actId="14100"/>
          <ac:picMkLst>
            <pc:docMk/>
            <pc:sldMk cId="3341262000" sldId="266"/>
            <ac:picMk id="7" creationId="{9EFBAD78-8577-75C8-D51C-EF775676583B}"/>
          </ac:picMkLst>
        </pc:picChg>
        <pc:picChg chg="del">
          <ac:chgData name="Projesh Kumar Mondal" userId="a1be59ac-fe76-4a51-9484-9a0db6e8aa59" providerId="ADAL" clId="{AE5C211B-4ED8-4D9A-9597-01E9F68C907B}" dt="2025-01-22T11:37:06.813" v="2874" actId="478"/>
          <ac:picMkLst>
            <pc:docMk/>
            <pc:sldMk cId="3341262000" sldId="266"/>
            <ac:picMk id="8" creationId="{53D5196C-963C-2A3C-7E00-0874AE3FB0D7}"/>
          </ac:picMkLst>
        </pc:picChg>
        <pc:picChg chg="del">
          <ac:chgData name="Projesh Kumar Mondal" userId="a1be59ac-fe76-4a51-9484-9a0db6e8aa59" providerId="ADAL" clId="{AE5C211B-4ED8-4D9A-9597-01E9F68C907B}" dt="2025-01-22T11:37:07.950" v="2875" actId="478"/>
          <ac:picMkLst>
            <pc:docMk/>
            <pc:sldMk cId="3341262000" sldId="266"/>
            <ac:picMk id="10" creationId="{DF258630-5E22-A3A0-EEEC-250A9095153A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6:56:22.454" v="3013" actId="20577"/>
        <pc:sldMkLst>
          <pc:docMk/>
          <pc:sldMk cId="2388599169" sldId="267"/>
        </pc:sldMkLst>
        <pc:spChg chg="mod">
          <ac:chgData name="Projesh Kumar Mondal" userId="a1be59ac-fe76-4a51-9484-9a0db6e8aa59" providerId="ADAL" clId="{AE5C211B-4ED8-4D9A-9597-01E9F68C907B}" dt="2025-01-22T16:50:19.359" v="2974" actId="20577"/>
          <ac:spMkLst>
            <pc:docMk/>
            <pc:sldMk cId="2388599169" sldId="267"/>
            <ac:spMk id="2" creationId="{5383AA99-0DD8-F4F3-196B-3AEB189B61CE}"/>
          </ac:spMkLst>
        </pc:spChg>
        <pc:spChg chg="add del mod">
          <ac:chgData name="Projesh Kumar Mondal" userId="a1be59ac-fe76-4a51-9484-9a0db6e8aa59" providerId="ADAL" clId="{AE5C211B-4ED8-4D9A-9597-01E9F68C907B}" dt="2025-01-22T16:56:22.454" v="3013" actId="20577"/>
          <ac:spMkLst>
            <pc:docMk/>
            <pc:sldMk cId="2388599169" sldId="267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6:51:08.383" v="2975" actId="478"/>
          <ac:picMkLst>
            <pc:docMk/>
            <pc:sldMk cId="2388599169" sldId="267"/>
            <ac:picMk id="4" creationId="{5E7F455D-624B-4C49-0BC8-87C11AEC2F86}"/>
          </ac:picMkLst>
        </pc:picChg>
        <pc:picChg chg="add mod">
          <ac:chgData name="Projesh Kumar Mondal" userId="a1be59ac-fe76-4a51-9484-9a0db6e8aa59" providerId="ADAL" clId="{AE5C211B-4ED8-4D9A-9597-01E9F68C907B}" dt="2025-01-22T16:53:07.598" v="2989" actId="14100"/>
          <ac:picMkLst>
            <pc:docMk/>
            <pc:sldMk cId="2388599169" sldId="267"/>
            <ac:picMk id="5" creationId="{D8D93D4E-81DB-BE9B-1B51-7A26B54CA052}"/>
          </ac:picMkLst>
        </pc:picChg>
        <pc:picChg chg="del">
          <ac:chgData name="Projesh Kumar Mondal" userId="a1be59ac-fe76-4a51-9484-9a0db6e8aa59" providerId="ADAL" clId="{AE5C211B-4ED8-4D9A-9597-01E9F68C907B}" dt="2025-01-22T16:51:09.091" v="2976" actId="478"/>
          <ac:picMkLst>
            <pc:docMk/>
            <pc:sldMk cId="2388599169" sldId="267"/>
            <ac:picMk id="7" creationId="{9EFBAD78-8577-75C8-D51C-EF775676583B}"/>
          </ac:picMkLst>
        </pc:picChg>
        <pc:picChg chg="add mod">
          <ac:chgData name="Projesh Kumar Mondal" userId="a1be59ac-fe76-4a51-9484-9a0db6e8aa59" providerId="ADAL" clId="{AE5C211B-4ED8-4D9A-9597-01E9F68C907B}" dt="2025-01-22T16:52:12.804" v="2985" actId="1076"/>
          <ac:picMkLst>
            <pc:docMk/>
            <pc:sldMk cId="2388599169" sldId="267"/>
            <ac:picMk id="8" creationId="{38173D2D-3C77-8664-7E2D-523FEF77738B}"/>
          </ac:picMkLst>
        </pc:picChg>
        <pc:picChg chg="add mod">
          <ac:chgData name="Projesh Kumar Mondal" userId="a1be59ac-fe76-4a51-9484-9a0db6e8aa59" providerId="ADAL" clId="{AE5C211B-4ED8-4D9A-9597-01E9F68C907B}" dt="2025-01-22T16:54:54.502" v="2998" actId="14100"/>
          <ac:picMkLst>
            <pc:docMk/>
            <pc:sldMk cId="2388599169" sldId="267"/>
            <ac:picMk id="10" creationId="{36238ECD-365A-E708-C369-64AC08F641CD}"/>
          </ac:picMkLst>
        </pc:picChg>
        <pc:picChg chg="add mod">
          <ac:chgData name="Projesh Kumar Mondal" userId="a1be59ac-fe76-4a51-9484-9a0db6e8aa59" providerId="ADAL" clId="{AE5C211B-4ED8-4D9A-9597-01E9F68C907B}" dt="2025-01-22T16:54:59.576" v="3000" actId="1076"/>
          <ac:picMkLst>
            <pc:docMk/>
            <pc:sldMk cId="2388599169" sldId="267"/>
            <ac:picMk id="12" creationId="{A0B2C488-7225-F9DD-F2CE-DAC78AEB7A39}"/>
          </ac:picMkLst>
        </pc:picChg>
      </pc:sldChg>
      <pc:sldChg chg="new del">
        <pc:chgData name="Projesh Kumar Mondal" userId="a1be59ac-fe76-4a51-9484-9a0db6e8aa59" providerId="ADAL" clId="{AE5C211B-4ED8-4D9A-9597-01E9F68C907B}" dt="2025-01-22T16:56:17.034" v="3012" actId="47"/>
        <pc:sldMkLst>
          <pc:docMk/>
          <pc:sldMk cId="2632031058" sldId="268"/>
        </pc:sldMkLst>
      </pc:sldChg>
      <pc:sldChg chg="addSp delSp modSp add mod setBg">
        <pc:chgData name="Projesh Kumar Mondal" userId="a1be59ac-fe76-4a51-9484-9a0db6e8aa59" providerId="ADAL" clId="{AE5C211B-4ED8-4D9A-9597-01E9F68C907B}" dt="2025-01-22T17:00:12.946" v="3042"/>
        <pc:sldMkLst>
          <pc:docMk/>
          <pc:sldMk cId="3360733801" sldId="268"/>
        </pc:sldMkLst>
        <pc:spChg chg="mod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2" creationId="{5383AA99-0DD8-F4F3-196B-3AEB189B61CE}"/>
          </ac:spMkLst>
        </pc:spChg>
        <pc:spChg chg="mod">
          <ac:chgData name="Projesh Kumar Mondal" userId="a1be59ac-fe76-4a51-9484-9a0db6e8aa59" providerId="ADAL" clId="{AE5C211B-4ED8-4D9A-9597-01E9F68C907B}" dt="2025-01-22T17:00:12.946" v="3042"/>
          <ac:spMkLst>
            <pc:docMk/>
            <pc:sldMk cId="3360733801" sldId="268"/>
            <ac:spMk id="21" creationId="{975B9FB4-FB26-B2C4-4AE7-87EBAB623E9E}"/>
          </ac:spMkLst>
        </pc:spChg>
        <pc:spChg chg="add del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26" creationId="{0288C6B4-AFC3-407F-A595-EFFD38D4CCAF}"/>
          </ac:spMkLst>
        </pc:spChg>
        <pc:spChg chg="add del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28" creationId="{CF236821-17FE-429B-8D2C-08E13A64EA40}"/>
          </ac:spMkLst>
        </pc:spChg>
        <pc:spChg chg="add del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30" creationId="{C0BDBCD2-E081-43AB-9119-C55465E59757}"/>
          </ac:spMkLst>
        </pc:spChg>
        <pc:spChg chg="add del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32" creationId="{98E79BE4-34FE-485A-98A5-92CE8F7C4743}"/>
          </ac:spMkLst>
        </pc:spChg>
        <pc:spChg chg="add del">
          <ac:chgData name="Projesh Kumar Mondal" userId="a1be59ac-fe76-4a51-9484-9a0db6e8aa59" providerId="ADAL" clId="{AE5C211B-4ED8-4D9A-9597-01E9F68C907B}" dt="2025-01-22T16:57:22.119" v="3021" actId="26606"/>
          <ac:spMkLst>
            <pc:docMk/>
            <pc:sldMk cId="3360733801" sldId="268"/>
            <ac:spMk id="34" creationId="{7A5F0580-5EE9-419F-96EE-B6529EF6E7D0}"/>
          </ac:spMkLst>
        </pc:spChg>
        <pc:picChg chg="add mod">
          <ac:chgData name="Projesh Kumar Mondal" userId="a1be59ac-fe76-4a51-9484-9a0db6e8aa59" providerId="ADAL" clId="{AE5C211B-4ED8-4D9A-9597-01E9F68C907B}" dt="2025-01-22T16:59:34.095" v="3037" actId="1076"/>
          <ac:picMkLst>
            <pc:docMk/>
            <pc:sldMk cId="3360733801" sldId="268"/>
            <ac:picMk id="4" creationId="{E8D484DC-4513-A1AF-ED50-BEFDB1ABC050}"/>
          </ac:picMkLst>
        </pc:picChg>
        <pc:picChg chg="del">
          <ac:chgData name="Projesh Kumar Mondal" userId="a1be59ac-fe76-4a51-9484-9a0db6e8aa59" providerId="ADAL" clId="{AE5C211B-4ED8-4D9A-9597-01E9F68C907B}" dt="2025-01-22T16:56:54.656" v="3015" actId="478"/>
          <ac:picMkLst>
            <pc:docMk/>
            <pc:sldMk cId="3360733801" sldId="268"/>
            <ac:picMk id="5" creationId="{D8D93D4E-81DB-BE9B-1B51-7A26B54CA052}"/>
          </ac:picMkLst>
        </pc:picChg>
        <pc:picChg chg="add mod">
          <ac:chgData name="Projesh Kumar Mondal" userId="a1be59ac-fe76-4a51-9484-9a0db6e8aa59" providerId="ADAL" clId="{AE5C211B-4ED8-4D9A-9597-01E9F68C907B}" dt="2025-01-22T16:58:11.345" v="3030" actId="14100"/>
          <ac:picMkLst>
            <pc:docMk/>
            <pc:sldMk cId="3360733801" sldId="268"/>
            <ac:picMk id="7" creationId="{BD85462F-F3A1-BA8F-63F0-16CF910DA64C}"/>
          </ac:picMkLst>
        </pc:picChg>
        <pc:picChg chg="del">
          <ac:chgData name="Projesh Kumar Mondal" userId="a1be59ac-fe76-4a51-9484-9a0db6e8aa59" providerId="ADAL" clId="{AE5C211B-4ED8-4D9A-9597-01E9F68C907B}" dt="2025-01-22T16:56:56.982" v="3018" actId="478"/>
          <ac:picMkLst>
            <pc:docMk/>
            <pc:sldMk cId="3360733801" sldId="268"/>
            <ac:picMk id="8" creationId="{38173D2D-3C77-8664-7E2D-523FEF77738B}"/>
          </ac:picMkLst>
        </pc:picChg>
        <pc:picChg chg="del">
          <ac:chgData name="Projesh Kumar Mondal" userId="a1be59ac-fe76-4a51-9484-9a0db6e8aa59" providerId="ADAL" clId="{AE5C211B-4ED8-4D9A-9597-01E9F68C907B}" dt="2025-01-22T16:56:55.400" v="3016" actId="478"/>
          <ac:picMkLst>
            <pc:docMk/>
            <pc:sldMk cId="3360733801" sldId="268"/>
            <ac:picMk id="10" creationId="{36238ECD-365A-E708-C369-64AC08F641CD}"/>
          </ac:picMkLst>
        </pc:picChg>
        <pc:picChg chg="add mod">
          <ac:chgData name="Projesh Kumar Mondal" userId="a1be59ac-fe76-4a51-9484-9a0db6e8aa59" providerId="ADAL" clId="{AE5C211B-4ED8-4D9A-9597-01E9F68C907B}" dt="2025-01-22T16:59:06.705" v="3033" actId="1076"/>
          <ac:picMkLst>
            <pc:docMk/>
            <pc:sldMk cId="3360733801" sldId="268"/>
            <ac:picMk id="11" creationId="{B0AE5E07-F211-65CD-CCF8-F6988011AB65}"/>
          </ac:picMkLst>
        </pc:picChg>
        <pc:picChg chg="del">
          <ac:chgData name="Projesh Kumar Mondal" userId="a1be59ac-fe76-4a51-9484-9a0db6e8aa59" providerId="ADAL" clId="{AE5C211B-4ED8-4D9A-9597-01E9F68C907B}" dt="2025-01-22T16:56:56.019" v="3017" actId="478"/>
          <ac:picMkLst>
            <pc:docMk/>
            <pc:sldMk cId="3360733801" sldId="268"/>
            <ac:picMk id="12" creationId="{A0B2C488-7225-F9DD-F2CE-DAC78AEB7A39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7:02:18.681" v="3055" actId="20577"/>
        <pc:sldMkLst>
          <pc:docMk/>
          <pc:sldMk cId="596712078" sldId="269"/>
        </pc:sldMkLst>
        <pc:spChg chg="mod">
          <ac:chgData name="Projesh Kumar Mondal" userId="a1be59ac-fe76-4a51-9484-9a0db6e8aa59" providerId="ADAL" clId="{AE5C211B-4ED8-4D9A-9597-01E9F68C907B}" dt="2025-01-22T17:02:18.681" v="3055" actId="20577"/>
          <ac:spMkLst>
            <pc:docMk/>
            <pc:sldMk cId="596712078" sldId="269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7:01:05.171" v="3044" actId="478"/>
          <ac:picMkLst>
            <pc:docMk/>
            <pc:sldMk cId="596712078" sldId="269"/>
            <ac:picMk id="4" creationId="{E8D484DC-4513-A1AF-ED50-BEFDB1ABC050}"/>
          </ac:picMkLst>
        </pc:picChg>
        <pc:picChg chg="add mod">
          <ac:chgData name="Projesh Kumar Mondal" userId="a1be59ac-fe76-4a51-9484-9a0db6e8aa59" providerId="ADAL" clId="{AE5C211B-4ED8-4D9A-9597-01E9F68C907B}" dt="2025-01-22T17:01:17.721" v="3049" actId="1076"/>
          <ac:picMkLst>
            <pc:docMk/>
            <pc:sldMk cId="596712078" sldId="269"/>
            <ac:picMk id="5" creationId="{7D2ADFE0-38CA-B70E-5308-ECAE41E02B26}"/>
          </ac:picMkLst>
        </pc:picChg>
        <pc:picChg chg="del">
          <ac:chgData name="Projesh Kumar Mondal" userId="a1be59ac-fe76-4a51-9484-9a0db6e8aa59" providerId="ADAL" clId="{AE5C211B-4ED8-4D9A-9597-01E9F68C907B}" dt="2025-01-22T17:01:05.762" v="3045" actId="478"/>
          <ac:picMkLst>
            <pc:docMk/>
            <pc:sldMk cId="596712078" sldId="269"/>
            <ac:picMk id="7" creationId="{BD85462F-F3A1-BA8F-63F0-16CF910DA64C}"/>
          </ac:picMkLst>
        </pc:picChg>
        <pc:picChg chg="add mod">
          <ac:chgData name="Projesh Kumar Mondal" userId="a1be59ac-fe76-4a51-9484-9a0db6e8aa59" providerId="ADAL" clId="{AE5C211B-4ED8-4D9A-9597-01E9F68C907B}" dt="2025-01-22T17:01:52.895" v="3052" actId="1076"/>
          <ac:picMkLst>
            <pc:docMk/>
            <pc:sldMk cId="596712078" sldId="269"/>
            <ac:picMk id="8" creationId="{32480E42-0168-75FD-5153-D80863AE0C41}"/>
          </ac:picMkLst>
        </pc:picChg>
        <pc:picChg chg="del">
          <ac:chgData name="Projesh Kumar Mondal" userId="a1be59ac-fe76-4a51-9484-9a0db6e8aa59" providerId="ADAL" clId="{AE5C211B-4ED8-4D9A-9597-01E9F68C907B}" dt="2025-01-22T17:01:06.634" v="3046" actId="478"/>
          <ac:picMkLst>
            <pc:docMk/>
            <pc:sldMk cId="596712078" sldId="269"/>
            <ac:picMk id="11" creationId="{B0AE5E07-F211-65CD-CCF8-F6988011AB65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7:03:55.304" v="3071" actId="20577"/>
        <pc:sldMkLst>
          <pc:docMk/>
          <pc:sldMk cId="1481149032" sldId="270"/>
        </pc:sldMkLst>
        <pc:spChg chg="mod">
          <ac:chgData name="Projesh Kumar Mondal" userId="a1be59ac-fe76-4a51-9484-9a0db6e8aa59" providerId="ADAL" clId="{AE5C211B-4ED8-4D9A-9597-01E9F68C907B}" dt="2025-01-22T17:03:55.304" v="3071" actId="20577"/>
          <ac:spMkLst>
            <pc:docMk/>
            <pc:sldMk cId="1481149032" sldId="270"/>
            <ac:spMk id="21" creationId="{975B9FB4-FB26-B2C4-4AE7-87EBAB623E9E}"/>
          </ac:spMkLst>
        </pc:spChg>
        <pc:picChg chg="add mod">
          <ac:chgData name="Projesh Kumar Mondal" userId="a1be59ac-fe76-4a51-9484-9a0db6e8aa59" providerId="ADAL" clId="{AE5C211B-4ED8-4D9A-9597-01E9F68C907B}" dt="2025-01-22T17:02:56.586" v="3061" actId="1076"/>
          <ac:picMkLst>
            <pc:docMk/>
            <pc:sldMk cId="1481149032" sldId="270"/>
            <ac:picMk id="4" creationId="{F85F977E-2BD7-AE9E-BF88-D91D645B390B}"/>
          </ac:picMkLst>
        </pc:picChg>
        <pc:picChg chg="del">
          <ac:chgData name="Projesh Kumar Mondal" userId="a1be59ac-fe76-4a51-9484-9a0db6e8aa59" providerId="ADAL" clId="{AE5C211B-4ED8-4D9A-9597-01E9F68C907B}" dt="2025-01-22T17:02:30.501" v="3057" actId="478"/>
          <ac:picMkLst>
            <pc:docMk/>
            <pc:sldMk cId="1481149032" sldId="270"/>
            <ac:picMk id="5" creationId="{7D2ADFE0-38CA-B70E-5308-ECAE41E02B26}"/>
          </ac:picMkLst>
        </pc:picChg>
        <pc:picChg chg="add mod">
          <ac:chgData name="Projesh Kumar Mondal" userId="a1be59ac-fe76-4a51-9484-9a0db6e8aa59" providerId="ADAL" clId="{AE5C211B-4ED8-4D9A-9597-01E9F68C907B}" dt="2025-01-22T17:03:27.969" v="3066" actId="1076"/>
          <ac:picMkLst>
            <pc:docMk/>
            <pc:sldMk cId="1481149032" sldId="270"/>
            <ac:picMk id="7" creationId="{9F2CC1F6-BE03-FF67-7E3D-D09D6C4236DF}"/>
          </ac:picMkLst>
        </pc:picChg>
        <pc:picChg chg="del">
          <ac:chgData name="Projesh Kumar Mondal" userId="a1be59ac-fe76-4a51-9484-9a0db6e8aa59" providerId="ADAL" clId="{AE5C211B-4ED8-4D9A-9597-01E9F68C907B}" dt="2025-01-22T17:02:31.338" v="3058" actId="478"/>
          <ac:picMkLst>
            <pc:docMk/>
            <pc:sldMk cId="1481149032" sldId="270"/>
            <ac:picMk id="8" creationId="{32480E42-0168-75FD-5153-D80863AE0C41}"/>
          </ac:picMkLst>
        </pc:picChg>
      </pc:sldChg>
      <pc:sldChg chg="addSp delSp modSp add mod">
        <pc:chgData name="Projesh Kumar Mondal" userId="a1be59ac-fe76-4a51-9484-9a0db6e8aa59" providerId="ADAL" clId="{AE5C211B-4ED8-4D9A-9597-01E9F68C907B}" dt="2025-01-22T17:11:19.443" v="3124" actId="22"/>
        <pc:sldMkLst>
          <pc:docMk/>
          <pc:sldMk cId="2738488711" sldId="271"/>
        </pc:sldMkLst>
        <pc:spChg chg="mod">
          <ac:chgData name="Projesh Kumar Mondal" userId="a1be59ac-fe76-4a51-9484-9a0db6e8aa59" providerId="ADAL" clId="{AE5C211B-4ED8-4D9A-9597-01E9F68C907B}" dt="2025-01-22T17:04:19.940" v="3079" actId="20577"/>
          <ac:spMkLst>
            <pc:docMk/>
            <pc:sldMk cId="2738488711" sldId="271"/>
            <ac:spMk id="2" creationId="{5383AA99-0DD8-F4F3-196B-3AEB189B61CE}"/>
          </ac:spMkLst>
        </pc:spChg>
        <pc:spChg chg="add del">
          <ac:chgData name="Projesh Kumar Mondal" userId="a1be59ac-fe76-4a51-9484-9a0db6e8aa59" providerId="ADAL" clId="{AE5C211B-4ED8-4D9A-9597-01E9F68C907B}" dt="2025-01-22T17:11:19.443" v="3124" actId="22"/>
          <ac:spMkLst>
            <pc:docMk/>
            <pc:sldMk cId="2738488711" sldId="271"/>
            <ac:spMk id="8" creationId="{37110F0C-1947-4391-28B2-AE196F6B7077}"/>
          </ac:spMkLst>
        </pc:spChg>
        <pc:spChg chg="mod">
          <ac:chgData name="Projesh Kumar Mondal" userId="a1be59ac-fe76-4a51-9484-9a0db6e8aa59" providerId="ADAL" clId="{AE5C211B-4ED8-4D9A-9597-01E9F68C907B}" dt="2025-01-22T17:07:07.631" v="3122" actId="113"/>
          <ac:spMkLst>
            <pc:docMk/>
            <pc:sldMk cId="2738488711" sldId="271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7:04:25.007" v="3080" actId="478"/>
          <ac:picMkLst>
            <pc:docMk/>
            <pc:sldMk cId="2738488711" sldId="271"/>
            <ac:picMk id="4" creationId="{F85F977E-2BD7-AE9E-BF88-D91D645B390B}"/>
          </ac:picMkLst>
        </pc:picChg>
        <pc:picChg chg="add mod">
          <ac:chgData name="Projesh Kumar Mondal" userId="a1be59ac-fe76-4a51-9484-9a0db6e8aa59" providerId="ADAL" clId="{AE5C211B-4ED8-4D9A-9597-01E9F68C907B}" dt="2025-01-22T17:05:28.063" v="3092" actId="14100"/>
          <ac:picMkLst>
            <pc:docMk/>
            <pc:sldMk cId="2738488711" sldId="271"/>
            <ac:picMk id="5" creationId="{E20AD85A-9DBE-30D7-96E0-848C13C8A407}"/>
          </ac:picMkLst>
        </pc:picChg>
        <pc:picChg chg="del">
          <ac:chgData name="Projesh Kumar Mondal" userId="a1be59ac-fe76-4a51-9484-9a0db6e8aa59" providerId="ADAL" clId="{AE5C211B-4ED8-4D9A-9597-01E9F68C907B}" dt="2025-01-22T17:04:25.804" v="3081" actId="478"/>
          <ac:picMkLst>
            <pc:docMk/>
            <pc:sldMk cId="2738488711" sldId="271"/>
            <ac:picMk id="7" creationId="{9F2CC1F6-BE03-FF67-7E3D-D09D6C4236DF}"/>
          </ac:picMkLst>
        </pc:picChg>
      </pc:sldChg>
      <pc:sldChg chg="delSp modSp add mod">
        <pc:chgData name="Projesh Kumar Mondal" userId="a1be59ac-fe76-4a51-9484-9a0db6e8aa59" providerId="ADAL" clId="{AE5C211B-4ED8-4D9A-9597-01E9F68C907B}" dt="2025-01-22T17:19:51.092" v="3340" actId="20577"/>
        <pc:sldMkLst>
          <pc:docMk/>
          <pc:sldMk cId="4285554333" sldId="272"/>
        </pc:sldMkLst>
        <pc:spChg chg="mod">
          <ac:chgData name="Projesh Kumar Mondal" userId="a1be59ac-fe76-4a51-9484-9a0db6e8aa59" providerId="ADAL" clId="{AE5C211B-4ED8-4D9A-9597-01E9F68C907B}" dt="2025-01-22T17:19:21.607" v="3269" actId="20577"/>
          <ac:spMkLst>
            <pc:docMk/>
            <pc:sldMk cId="4285554333" sldId="272"/>
            <ac:spMk id="2" creationId="{5383AA99-0DD8-F4F3-196B-3AEB189B61CE}"/>
          </ac:spMkLst>
        </pc:spChg>
        <pc:spChg chg="mod">
          <ac:chgData name="Projesh Kumar Mondal" userId="a1be59ac-fe76-4a51-9484-9a0db6e8aa59" providerId="ADAL" clId="{AE5C211B-4ED8-4D9A-9597-01E9F68C907B}" dt="2025-01-22T17:19:51.092" v="3340" actId="20577"/>
          <ac:spMkLst>
            <pc:docMk/>
            <pc:sldMk cId="4285554333" sldId="272"/>
            <ac:spMk id="21" creationId="{975B9FB4-FB26-B2C4-4AE7-87EBAB623E9E}"/>
          </ac:spMkLst>
        </pc:spChg>
        <pc:picChg chg="del">
          <ac:chgData name="Projesh Kumar Mondal" userId="a1be59ac-fe76-4a51-9484-9a0db6e8aa59" providerId="ADAL" clId="{AE5C211B-4ED8-4D9A-9597-01E9F68C907B}" dt="2025-01-22T17:11:25.788" v="3126" actId="478"/>
          <ac:picMkLst>
            <pc:docMk/>
            <pc:sldMk cId="4285554333" sldId="272"/>
            <ac:picMk id="5" creationId="{E20AD85A-9DBE-30D7-96E0-848C13C8A407}"/>
          </ac:picMkLst>
        </pc:picChg>
      </pc:sldChg>
      <pc:sldChg chg="modSp add mod">
        <pc:chgData name="Projesh Kumar Mondal" userId="a1be59ac-fe76-4a51-9484-9a0db6e8aa59" providerId="ADAL" clId="{AE5C211B-4ED8-4D9A-9597-01E9F68C907B}" dt="2025-01-22T17:22:36.633" v="3386" actId="12"/>
        <pc:sldMkLst>
          <pc:docMk/>
          <pc:sldMk cId="445730805" sldId="273"/>
        </pc:sldMkLst>
        <pc:spChg chg="mod">
          <ac:chgData name="Projesh Kumar Mondal" userId="a1be59ac-fe76-4a51-9484-9a0db6e8aa59" providerId="ADAL" clId="{AE5C211B-4ED8-4D9A-9597-01E9F68C907B}" dt="2025-01-22T17:20:12.196" v="3360" actId="20577"/>
          <ac:spMkLst>
            <pc:docMk/>
            <pc:sldMk cId="445730805" sldId="273"/>
            <ac:spMk id="2" creationId="{5383AA99-0DD8-F4F3-196B-3AEB189B61CE}"/>
          </ac:spMkLst>
        </pc:spChg>
        <pc:spChg chg="mod">
          <ac:chgData name="Projesh Kumar Mondal" userId="a1be59ac-fe76-4a51-9484-9a0db6e8aa59" providerId="ADAL" clId="{AE5C211B-4ED8-4D9A-9597-01E9F68C907B}" dt="2025-01-22T17:22:36.633" v="3386" actId="12"/>
          <ac:spMkLst>
            <pc:docMk/>
            <pc:sldMk cId="445730805" sldId="273"/>
            <ac:spMk id="21" creationId="{975B9FB4-FB26-B2C4-4AE7-87EBAB623E9E}"/>
          </ac:spMkLst>
        </pc:spChg>
      </pc:sldChg>
      <pc:sldChg chg="delSp modSp add mod">
        <pc:chgData name="Projesh Kumar Mondal" userId="a1be59ac-fe76-4a51-9484-9a0db6e8aa59" providerId="ADAL" clId="{AE5C211B-4ED8-4D9A-9597-01E9F68C907B}" dt="2025-01-22T17:23:12.623" v="3415" actId="122"/>
        <pc:sldMkLst>
          <pc:docMk/>
          <pc:sldMk cId="117493042" sldId="274"/>
        </pc:sldMkLst>
        <pc:spChg chg="mod">
          <ac:chgData name="Projesh Kumar Mondal" userId="a1be59ac-fe76-4a51-9484-9a0db6e8aa59" providerId="ADAL" clId="{AE5C211B-4ED8-4D9A-9597-01E9F68C907B}" dt="2025-01-22T17:23:12.623" v="3415" actId="122"/>
          <ac:spMkLst>
            <pc:docMk/>
            <pc:sldMk cId="117493042" sldId="274"/>
            <ac:spMk id="2" creationId="{5383AA99-0DD8-F4F3-196B-3AEB189B61CE}"/>
          </ac:spMkLst>
        </pc:spChg>
        <pc:spChg chg="del">
          <ac:chgData name="Projesh Kumar Mondal" userId="a1be59ac-fe76-4a51-9484-9a0db6e8aa59" providerId="ADAL" clId="{AE5C211B-4ED8-4D9A-9597-01E9F68C907B}" dt="2025-01-22T17:22:48.343" v="3388" actId="478"/>
          <ac:spMkLst>
            <pc:docMk/>
            <pc:sldMk cId="117493042" sldId="274"/>
            <ac:spMk id="21" creationId="{975B9FB4-FB26-B2C4-4AE7-87EBAB623E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0B4F-1A58-714A-9968-6907C74DA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42184-0CCA-D225-5F34-E1A708865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A90DD-E298-2AC0-6E6E-C9D2DDBC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96923-C7B1-BACC-D113-27872141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BCDC2-B1B7-A2E9-5F2F-6D7ED86A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96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2CF9-8663-9720-303E-FD8F48EE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5DF88-3214-C62D-B0D1-7EF743205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9D4FB-CC47-944A-76E7-6618FA4E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2D389-9BDE-87B2-58D7-8F1B4FA7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6781E-3DF2-7B85-EFEC-12A37358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64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AE5234-8FCE-4F41-2A65-5B9DFAE90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1E992-05A0-FDEC-9634-A7190EED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2C827-C8F8-06CA-AB94-C15608B9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45E8A-DE50-3BE3-DF4F-9C703054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337B6-C487-C9DA-A4EC-51F070AD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37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67C4-D0C6-C7EA-73B7-23A18668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2FCD-A6AE-CEF6-42B4-3DC343C3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63459-B276-7FB8-5677-60C0EAAB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E16D4-1450-BF94-FCB8-99449846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9028C-3B90-ED82-DED5-EBB99895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99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DCFC-1018-F90D-102A-945E13849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CCDAA-9F1C-BC56-4D8F-145F640FF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89FEB-9A17-9ABC-F0DC-03291A9DF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799E7-4C16-20FD-4E8D-A5714EC5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1E9CD-C603-ECF7-2865-E395A065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416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A205-B621-99F5-43EB-D0EBBCF4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5BAD-A9F6-5351-F014-E9E402897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D80E9-9085-320F-327B-642473A9F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2A790-1DDC-AA9A-15D7-3C952CAC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89FF9-8D18-30BB-8244-EF87DCC30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230BE-3C4A-39BB-51A8-52470522C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42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2814-6BC4-121C-A06E-1F09F12E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56A89-F16A-E3DC-3ED4-139EAB006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E7141-1496-05AE-E95B-7462D37AE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A5C03-0FE5-DE5A-F527-0759867B3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CF506-1970-1F15-F055-0ECC62A21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5FAAF-6125-773E-12B3-4B1E6B4E9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DD9B24-0D8B-D200-E09C-02DB955F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6926C-2B49-0A77-A62E-00206302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25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F037-C625-F40E-844B-EFAF87CB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C5561C-B890-9CF5-C196-5D1CF40A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D1F81-6DDF-CEC8-5805-7C5AE35D9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1DAED-9BAB-0CAD-3F5C-7E9EC3E7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7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98CBF-9EF4-83B0-12AB-E1BAB01A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925D4-A73B-03BA-7F70-12060768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3DDBF-6AEA-3426-A3F2-B174830E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85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3FA5-F746-CA46-8143-92CD3AFF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2198-909E-B4F5-49F5-619309A3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826E8-FACE-E584-2F7C-8EE107BCA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A2549-D92D-6988-BBEE-A3D01339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14E2D-5993-F33D-AE2A-A8578693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1AC01-E98D-F4C3-A787-09C018F0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64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8F57E-C68C-388E-EA78-6BC6BAC92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0548C-7404-41FB-D041-47AF9DBB0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BBD33-4762-DF67-7609-12B5007D5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21271-D114-697A-063C-F47A3D03B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19208-D20F-A8A4-414F-8AEE23DF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9F3C0-CFB2-C68B-4CD4-F984786A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79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8B094-760E-330C-4087-69F16749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B7F8C-395D-B475-EEEF-1A7EC121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B49C0-882E-0F5E-CD19-2AADC5980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35894-91EC-4DC5-8A0C-B6F7485333B8}" type="datetimeFigureOut">
              <a:rPr lang="en-IN" smtClean="0"/>
              <a:t>22-01-2025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02B1B-3A00-27A1-CF08-9B09C67BD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5A3C3-8685-0A82-5D81-433BD5E0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CEEE7-7A11-4340-967E-04FF3E5003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47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9EECFE-814E-4B68-96A7-86A795BD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42AC8B-F7F8-45CC-BFF5-27E8A564B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AF180F00-B4B2-4196-BB1C-ECD21B03F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6D07D-F57C-8E08-EF2F-FDEB369A9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7"/>
            <a:ext cx="6117158" cy="417516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9600" dirty="0"/>
              <a:t>The Lending Club Case Study</a:t>
            </a:r>
            <a:endParaRPr lang="en-IN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62856-062F-38E4-FE33-A698D5975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3517" y="2671638"/>
            <a:ext cx="3086502" cy="159894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By </a:t>
            </a:r>
          </a:p>
          <a:p>
            <a:pPr algn="l"/>
            <a:r>
              <a:rPr lang="en-US" dirty="0"/>
              <a:t>Projesh Kumar Mondal</a:t>
            </a:r>
          </a:p>
          <a:p>
            <a:pPr algn="l"/>
            <a:r>
              <a:rPr lang="en-IN" dirty="0"/>
              <a:t>Rajesh Kumar </a:t>
            </a:r>
            <a:r>
              <a:rPr lang="en-IN" dirty="0" err="1"/>
              <a:t>Nakka</a:t>
            </a:r>
            <a:endParaRPr lang="en-IN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24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Segmented 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4593431" y="5084319"/>
            <a:ext cx="7461070" cy="10772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Percentage of defaulters increase with increase in debt to income ratio (</a:t>
            </a:r>
            <a:r>
              <a:rPr lang="en-US" sz="1200" b="0" i="0" dirty="0" err="1">
                <a:effectLst/>
                <a:latin typeface="system-ui"/>
              </a:rPr>
              <a:t>dti</a:t>
            </a:r>
            <a:r>
              <a:rPr lang="en-US" sz="1200" b="0" i="0" dirty="0">
                <a:effectLst/>
                <a:latin typeface="system-ui"/>
              </a:rPr>
              <a:t>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with higher </a:t>
            </a:r>
            <a:r>
              <a:rPr lang="en-US" sz="1200" b="0" i="0" dirty="0" err="1">
                <a:effectLst/>
                <a:latin typeface="system-ui"/>
              </a:rPr>
              <a:t>revol_util</a:t>
            </a:r>
            <a:r>
              <a:rPr lang="en-US" sz="1200" b="0" i="0" dirty="0">
                <a:effectLst/>
                <a:latin typeface="system-ui"/>
              </a:rPr>
              <a:t> has more </a:t>
            </a:r>
            <a:r>
              <a:rPr lang="en-US" sz="1200" b="0" i="0" dirty="0" err="1">
                <a:effectLst/>
                <a:latin typeface="system-ui"/>
              </a:rPr>
              <a:t>probablity</a:t>
            </a:r>
            <a:r>
              <a:rPr lang="en-US" sz="1200" b="0" i="0" dirty="0">
                <a:effectLst/>
                <a:latin typeface="system-ui"/>
              </a:rPr>
              <a:t> of defaulting. Company should decrease the revolving credit limit in that case.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opting for 60 months term are more likely to default.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AB1B3-2D69-FD50-E690-57AA56CA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7" y="942459"/>
            <a:ext cx="4173763" cy="3950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5196C-963C-2A3C-7E00-0874AE3F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6" y="955133"/>
            <a:ext cx="4065974" cy="3937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258630-5E22-A3A0-EEEC-250A909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194" y="790110"/>
            <a:ext cx="3551074" cy="42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4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Segmented 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4593431" y="5483820"/>
            <a:ext cx="7461070" cy="8925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verified customers are actually more likely to default.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Debt consolidation has the highest number of defaulters. But percentage of defaulters are highest for small businesses.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455D-624B-4C49-0BC8-87C11AEC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8" y="918819"/>
            <a:ext cx="4288608" cy="4165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BAD78-8577-75C8-D51C-EF7756765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036" y="791028"/>
            <a:ext cx="5442632" cy="43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6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Bivariate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4593431" y="5483820"/>
            <a:ext cx="7461070" cy="10772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Loan provided with an average of 12.5% interest rate for 36months of tenure is more likely to Default- Loan provided with an average of 16.5% interest rate for 60months of tenure are likely to default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with 60 months term has larger loan amount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Interest Rate has a positive Correlation loan amount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93D4E-81DB-BE9B-1B51-7A26B54C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95" y="859630"/>
            <a:ext cx="4064076" cy="2235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173D2D-3C77-8664-7E2D-523FEF77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95" y="3252368"/>
            <a:ext cx="4064077" cy="2231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38ECD-365A-E708-C369-64AC08F64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12" y="162110"/>
            <a:ext cx="4224522" cy="2250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B2C488-7225-F9DD-F2CE-DAC78AEB7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469" y="2637503"/>
            <a:ext cx="4918922" cy="26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99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/>
              <a:t>Bivariate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252251" y="5279634"/>
            <a:ext cx="6503656" cy="10772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living in Rent and loan amount less than 15K are highly like to default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Interest Amount Increases for higher loan bucket.</a:t>
            </a:r>
            <a:endParaRPr lang="en-US" sz="1200" dirty="0">
              <a:latin typeface="system-u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living in rent or having mortgage properties and having Annual income &lt;80K is very likely to Default.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484DC-4513-A1AF-ED50-BEFDB1AB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1" y="1125661"/>
            <a:ext cx="4494663" cy="3141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5462F-F3A1-BA8F-63F0-16CF910D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245" y="153007"/>
            <a:ext cx="4486432" cy="3113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AE5E07-F211-65CD-CCF8-F6988011A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469" y="3523997"/>
            <a:ext cx="4479032" cy="31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33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/>
              <a:t>Bivariate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252251" y="5279634"/>
            <a:ext cx="6503656" cy="89255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Unverified/Source Verified Customer can generally take loan up to 14k.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 opting loan for Credit card and debt consolidation has higher </a:t>
            </a:r>
            <a:r>
              <a:rPr lang="en-US" sz="1200" b="0" i="0" dirty="0" err="1">
                <a:effectLst/>
                <a:latin typeface="system-ui"/>
              </a:rPr>
              <a:t>dti</a:t>
            </a:r>
            <a:r>
              <a:rPr lang="en-US" sz="1200" b="0" i="0" dirty="0">
                <a:effectLst/>
                <a:latin typeface="system-ui"/>
              </a:rPr>
              <a:t> value, hence more </a:t>
            </a:r>
            <a:r>
              <a:rPr lang="en-US" sz="1200" b="0" i="0" dirty="0" err="1">
                <a:effectLst/>
                <a:latin typeface="system-ui"/>
              </a:rPr>
              <a:t>porbable</a:t>
            </a:r>
            <a:r>
              <a:rPr lang="en-US" sz="1200" b="0" i="0" dirty="0">
                <a:effectLst/>
                <a:latin typeface="system-ui"/>
              </a:rPr>
              <a:t> to default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ADFE0-38CA-B70E-5308-ECAE41E0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3" y="843378"/>
            <a:ext cx="5093516" cy="3213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480E42-0168-75FD-5153-D80863AE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62" y="577048"/>
            <a:ext cx="5757370" cy="38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12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/>
              <a:t>Bivariate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252251" y="5279634"/>
            <a:ext cx="6503656" cy="10772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Different loan purpose had different interest date distribution. The interest rate of small businesses being the maximum.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Customers with employment period more than 10 years are taking most of the loans for Debt consolidation and are also the highest </a:t>
            </a:r>
            <a:r>
              <a:rPr lang="en-US" sz="1200" b="0" i="0" dirty="0" err="1">
                <a:effectLst/>
                <a:latin typeface="system-ui"/>
              </a:rPr>
              <a:t>contributer</a:t>
            </a:r>
            <a:r>
              <a:rPr lang="en-US" sz="1200" b="0" i="0" dirty="0">
                <a:effectLst/>
                <a:latin typeface="system-ui"/>
              </a:rPr>
              <a:t> in small business by a good margin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F977E-2BD7-AE9E-BF88-D91D645B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8" y="1065320"/>
            <a:ext cx="5151857" cy="3355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CC1F6-BE03-FF67-7E3D-D09D6C42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1" y="1065320"/>
            <a:ext cx="5782651" cy="35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Multivariate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7138433" y="2278096"/>
            <a:ext cx="4397405" cy="243143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algn="l"/>
            <a:endParaRPr lang="en-US" sz="1600" b="1" i="0" dirty="0">
              <a:effectLst/>
              <a:latin typeface="system-ui"/>
            </a:endParaRPr>
          </a:p>
          <a:p>
            <a:pPr algn="l"/>
            <a:r>
              <a:rPr lang="en-US" sz="1200" b="1" i="0" dirty="0">
                <a:effectLst/>
                <a:latin typeface="system-ui"/>
              </a:rPr>
              <a:t>Strong positive correlation: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loan_amnt</a:t>
            </a:r>
            <a:r>
              <a:rPr lang="en-US" sz="1200" b="0" i="0" dirty="0">
                <a:effectLst/>
                <a:latin typeface="system-ui"/>
              </a:rPr>
              <a:t>, installment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pub_rec_bankruptcies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pub_rec</a:t>
            </a:r>
            <a:r>
              <a:rPr lang="en-US" sz="1200" b="0" i="0" dirty="0">
                <a:effectLst/>
                <a:latin typeface="system-ui"/>
              </a:rPr>
              <a:t>- </a:t>
            </a:r>
            <a:r>
              <a:rPr lang="en-US" sz="1200" b="0" i="0" dirty="0" err="1">
                <a:effectLst/>
                <a:latin typeface="system-ui"/>
              </a:rPr>
              <a:t>open_acc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total_acc</a:t>
            </a:r>
            <a:endParaRPr lang="en-US" sz="1200" b="0" i="0" dirty="0">
              <a:effectLst/>
              <a:latin typeface="system-ui"/>
            </a:endParaRPr>
          </a:p>
          <a:p>
            <a:pPr algn="l"/>
            <a:endParaRPr lang="en-US" sz="1200" dirty="0">
              <a:latin typeface="system-ui"/>
            </a:endParaRPr>
          </a:p>
          <a:p>
            <a:pPr algn="l"/>
            <a:r>
              <a:rPr lang="en-US" sz="1200" b="1" i="0" dirty="0">
                <a:effectLst/>
                <a:latin typeface="system-ui"/>
              </a:rPr>
              <a:t>Moderately positive Correlation: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loan_amnt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lotal_acc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open_acc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annual_inc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int_rate</a:t>
            </a:r>
            <a:endParaRPr lang="en-US" sz="1200" b="0" i="0" dirty="0">
              <a:effectLst/>
              <a:latin typeface="system-u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int_rate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revol_util</a:t>
            </a:r>
            <a:r>
              <a:rPr lang="en-US" sz="1200" b="0" i="0" dirty="0">
                <a:effectLst/>
                <a:latin typeface="system-ui"/>
              </a:rPr>
              <a:t>, installment, </a:t>
            </a:r>
            <a:r>
              <a:rPr lang="en-US" sz="1200" b="0" i="0" dirty="0" err="1">
                <a:effectLst/>
                <a:latin typeface="system-ui"/>
              </a:rPr>
              <a:t>loan_amnt</a:t>
            </a:r>
            <a:r>
              <a:rPr lang="en-US" sz="1200" b="0" i="0" dirty="0">
                <a:effectLst/>
                <a:latin typeface="system-ui"/>
              </a:rPr>
              <a:t>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installment, </a:t>
            </a:r>
            <a:r>
              <a:rPr lang="en-US" sz="1200" b="0" i="0" dirty="0" err="1">
                <a:effectLst/>
                <a:latin typeface="system-ui"/>
              </a:rPr>
              <a:t>open_acct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annual_inc</a:t>
            </a:r>
            <a:endParaRPr lang="en-US" sz="1200" dirty="0">
              <a:latin typeface="system-u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annual_inc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total_acc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open_acc</a:t>
            </a:r>
            <a:endParaRPr lang="en-US" sz="1200" dirty="0">
              <a:latin typeface="system-ui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dti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open,acc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total_acc</a:t>
            </a:r>
            <a:r>
              <a:rPr lang="en-US" sz="1200" b="0" i="0" dirty="0">
                <a:effectLst/>
                <a:latin typeface="system-ui"/>
              </a:rPr>
              <a:t>, </a:t>
            </a:r>
            <a:r>
              <a:rPr lang="en-US" sz="1200" b="0" i="0" dirty="0" err="1">
                <a:effectLst/>
                <a:latin typeface="system-ui"/>
              </a:rPr>
              <a:t>revol_util</a:t>
            </a:r>
            <a:endParaRPr lang="en-US" sz="1200" b="0" i="0" dirty="0"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AD85A-9DBE-30D7-96E0-848C13C8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4" y="1046432"/>
            <a:ext cx="6363194" cy="563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88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b="1" dirty="0"/>
              <a:t>Key Observations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585788" y="1270828"/>
            <a:ext cx="10850038" cy="507831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endParaRPr lang="en-US" b="1" i="0" dirty="0"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Customer living in Rent and loan amount less than 15K are highly like to default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Debt consolidation has the highest number of defaulters. But percentage of defaulters are highest for small businesses.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Customer opting loan for Credit card and debt consolidation has higher </a:t>
            </a:r>
            <a:r>
              <a:rPr lang="en-US" b="1" dirty="0" err="1">
                <a:latin typeface="system-ui"/>
              </a:rPr>
              <a:t>dti</a:t>
            </a:r>
            <a:r>
              <a:rPr lang="en-US" b="1" dirty="0">
                <a:latin typeface="system-ui"/>
              </a:rPr>
              <a:t> value, hence more </a:t>
            </a:r>
            <a:r>
              <a:rPr lang="en-US" b="1" dirty="0" err="1">
                <a:latin typeface="system-ui"/>
              </a:rPr>
              <a:t>porbable</a:t>
            </a:r>
            <a:r>
              <a:rPr lang="en-US" b="1" dirty="0">
                <a:latin typeface="system-ui"/>
              </a:rPr>
              <a:t> to default.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Different loan purpose had different interest date distribution. The interest rate of small businesses being the maximum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latin typeface="system-ui"/>
              </a:rPr>
              <a:t>Verified </a:t>
            </a:r>
            <a:r>
              <a:rPr lang="en-US" b="1" dirty="0">
                <a:latin typeface="system-ui"/>
              </a:rPr>
              <a:t>customers are actually more likely to default.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Customer opting for 60 months term are more likely to default.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Percentage of defaulters increase with increase in debt to income ratio (</a:t>
            </a:r>
            <a:r>
              <a:rPr lang="en-US" b="1" dirty="0" err="1">
                <a:latin typeface="system-ui"/>
              </a:rPr>
              <a:t>dti</a:t>
            </a:r>
            <a:r>
              <a:rPr lang="en-US" b="1" dirty="0">
                <a:latin typeface="system-ui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Higher </a:t>
            </a:r>
            <a:r>
              <a:rPr lang="en-US" b="1" dirty="0" err="1">
                <a:latin typeface="system-ui"/>
              </a:rPr>
              <a:t>dti</a:t>
            </a:r>
            <a:r>
              <a:rPr lang="en-US" b="1" dirty="0">
                <a:latin typeface="system-ui"/>
              </a:rPr>
              <a:t> value customers have </a:t>
            </a:r>
            <a:r>
              <a:rPr lang="en-US" b="1" dirty="0" err="1">
                <a:latin typeface="system-ui"/>
              </a:rPr>
              <a:t>probublity</a:t>
            </a:r>
            <a:r>
              <a:rPr lang="en-US" b="1" dirty="0">
                <a:latin typeface="system-ui"/>
              </a:rPr>
              <a:t> of defaulting more even if customer has good Grades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Percentage of defaulters decreases with increasing annual income.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Customers with employment period more than 10 years are taking most of the loans for Debt consolidation and are also the highest </a:t>
            </a:r>
            <a:r>
              <a:rPr lang="en-US" b="1" dirty="0" err="1">
                <a:latin typeface="system-ui"/>
              </a:rPr>
              <a:t>contributer</a:t>
            </a:r>
            <a:r>
              <a:rPr lang="en-US" b="1" dirty="0">
                <a:latin typeface="system-ui"/>
              </a:rPr>
              <a:t> in small business by a good margin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Percentage of defaulters increase with increase in interest rate.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system-ui"/>
              </a:rPr>
              <a:t>Customer living in Rent and loan amount less than 15K are highly like to default</a:t>
            </a:r>
          </a:p>
          <a:p>
            <a:pPr algn="l"/>
            <a:endParaRPr lang="en-US" b="1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285554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b="1" dirty="0"/>
              <a:t>Recommendations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585788" y="1270828"/>
            <a:ext cx="10850038" cy="369331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Average interest rate increases with increase in annual income. We have also seen that </a:t>
            </a:r>
            <a:r>
              <a:rPr lang="en-US" b="1" i="0" dirty="0" err="1">
                <a:effectLst/>
                <a:latin typeface="system-ui"/>
              </a:rPr>
              <a:t>sustomer</a:t>
            </a:r>
            <a:r>
              <a:rPr lang="en-US" b="1" i="0" dirty="0">
                <a:effectLst/>
                <a:latin typeface="system-ui"/>
              </a:rPr>
              <a:t> with more annual income default less. So, if interest rate can be reduced by 1-2% for customer with higher annual income, then we may see lesser defaulter among higher income group. Also, more customer from higher income group will opt for Lending club.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Should keep the loan amount of unverified customers within 12K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For customer living in rent, increase the interest amount by 2% for loans below 15k. Decrease the interest by 2% for loans above 15K.</a:t>
            </a:r>
            <a:endParaRPr lang="en-US" b="1" dirty="0">
              <a:latin typeface="system-u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Given that applicants opting for 60-month loans are more likely to default, the company should consider evaluating the risk associated with longer-term loans and potentially limiting the maximum term or adjusting interest rates accordingly.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Strict checking needs to be done in case of Customers with employment period more than 10 years and taking loan for Debt consolidation, small business.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ystem-ui"/>
              </a:rPr>
              <a:t>Company should have a stricter verification procedure, especially for </a:t>
            </a:r>
            <a:r>
              <a:rPr lang="en-US" b="1" i="0" dirty="0" err="1">
                <a:effectLst/>
                <a:latin typeface="system-ui"/>
              </a:rPr>
              <a:t>higer</a:t>
            </a:r>
            <a:r>
              <a:rPr lang="en-US" b="1" i="0" dirty="0">
                <a:effectLst/>
                <a:latin typeface="system-ui"/>
              </a:rPr>
              <a:t> loan amounts (&gt;12k).</a:t>
            </a:r>
          </a:p>
        </p:txBody>
      </p:sp>
    </p:spTree>
    <p:extLst>
      <p:ext uri="{BB962C8B-B14F-4D97-AF65-F5344CB8AC3E}">
        <p14:creationId xmlns:p14="http://schemas.microsoft.com/office/powerpoint/2010/main" val="44573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6007100"/>
          </a:xfrm>
        </p:spPr>
        <p:txBody>
          <a:bodyPr>
            <a:normAutofit/>
          </a:bodyPr>
          <a:lstStyle/>
          <a:p>
            <a:pPr algn="ctr"/>
            <a:r>
              <a:rPr lang="en-US" sz="5400" b="1"/>
              <a:t>Thank You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1749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352F34E-7C13-F028-07FF-EC4B6E704F87}"/>
              </a:ext>
            </a:extLst>
          </p:cNvPr>
          <p:cNvSpPr txBox="1">
            <a:spLocks/>
          </p:cNvSpPr>
          <p:nvPr/>
        </p:nvSpPr>
        <p:spPr>
          <a:xfrm>
            <a:off x="752224" y="610934"/>
            <a:ext cx="10684151" cy="104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solidFill>
                  <a:schemeClr val="tx2"/>
                </a:solidFill>
              </a:rPr>
              <a:t>Problem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5059CB-7F05-D940-8531-9D1806F48A50}"/>
              </a:ext>
            </a:extLst>
          </p:cNvPr>
          <p:cNvSpPr txBox="1"/>
          <p:nvPr/>
        </p:nvSpPr>
        <p:spPr>
          <a:xfrm>
            <a:off x="850105" y="1663625"/>
            <a:ext cx="1025128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Business Understanding </a:t>
            </a:r>
          </a:p>
          <a:p>
            <a:endParaRPr lang="en-US" sz="1600" dirty="0"/>
          </a:p>
          <a:p>
            <a:r>
              <a:rPr lang="en-US" sz="1400" dirty="0"/>
              <a:t>Lending Club is a consumer finance company which </a:t>
            </a:r>
            <a:r>
              <a:rPr lang="en-US" sz="1400" dirty="0" err="1"/>
              <a:t>specialises</a:t>
            </a:r>
            <a:r>
              <a:rPr lang="en-US" sz="1400" dirty="0"/>
              <a:t> in lending various types of loans to urban customers. When the company receives a loan application, the company has to make a decision for loan approval based on the applicant’s profile. Two types of risks are associated with the bank’s decision: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the applicant is likely to repay the loan, then not approving the loan results in a loss of business to the company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the applicant is not likely to repay the loan, i.e. he/she is likely to default, then approving the loan may lead to a financial loss for the company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5B85C-1B9B-8691-57D8-C002A13D14EE}"/>
              </a:ext>
            </a:extLst>
          </p:cNvPr>
          <p:cNvSpPr txBox="1"/>
          <p:nvPr/>
        </p:nvSpPr>
        <p:spPr>
          <a:xfrm>
            <a:off x="850105" y="3802212"/>
            <a:ext cx="1025128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endParaRPr lang="en-US" b="1" dirty="0"/>
          </a:p>
          <a:p>
            <a:r>
              <a:rPr lang="en-US" sz="1400" dirty="0"/>
              <a:t>Borrowers who default cause the largest amount of loss to the lenders. In this case, the customers labelled as 'charged-off' are the 'defaulters’. If risky loan applicants are identified early, then such loans can be reduced thereby cutting down the amount of credit loss.</a:t>
            </a:r>
          </a:p>
          <a:p>
            <a:endParaRPr lang="en-US" sz="1400" dirty="0"/>
          </a:p>
          <a:p>
            <a:r>
              <a:rPr lang="en-US" sz="1400" dirty="0"/>
              <a:t>Identification of such risky applicants using Exploratory Data Analysis (EDA) is the aim of this case study.</a:t>
            </a:r>
          </a:p>
          <a:p>
            <a:endParaRPr lang="en-US" sz="1400" dirty="0"/>
          </a:p>
          <a:p>
            <a:r>
              <a:rPr lang="en-US" sz="1400" dirty="0"/>
              <a:t>The company wants to understand the driving factors (or driver variables) behind loan default, i.e. the variables which are strong indicators of default. The company can </a:t>
            </a:r>
            <a:r>
              <a:rPr lang="en-US" sz="1400" dirty="0" err="1"/>
              <a:t>utilise</a:t>
            </a:r>
            <a:r>
              <a:rPr lang="en-US" sz="1400" dirty="0"/>
              <a:t> this knowledge for its portfolio and risk assessment.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455994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4A2D-B3EB-F971-E7A1-E81800A9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91" y="142496"/>
            <a:ext cx="10684151" cy="10403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Understanding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6B5276-83FB-C114-A51B-9D6CECAA1E7A}"/>
              </a:ext>
            </a:extLst>
          </p:cNvPr>
          <p:cNvSpPr txBox="1"/>
          <p:nvPr/>
        </p:nvSpPr>
        <p:spPr>
          <a:xfrm>
            <a:off x="416243" y="1914190"/>
            <a:ext cx="57773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Loan Information:</a:t>
            </a:r>
          </a:p>
          <a:p>
            <a:r>
              <a:rPr lang="en-US" sz="1200" dirty="0"/>
              <a:t>id, </a:t>
            </a:r>
            <a:r>
              <a:rPr lang="en-US" sz="1200" dirty="0" err="1"/>
              <a:t>member_id</a:t>
            </a:r>
            <a:r>
              <a:rPr lang="en-US" sz="1200" dirty="0"/>
              <a:t>: Unique identifiers for the loan and borrower.</a:t>
            </a:r>
          </a:p>
          <a:p>
            <a:r>
              <a:rPr lang="en-US" sz="1200" dirty="0" err="1"/>
              <a:t>loan_amnt</a:t>
            </a:r>
            <a:r>
              <a:rPr lang="en-US" sz="1200" dirty="0"/>
              <a:t>: The total amount of money borrowed.</a:t>
            </a:r>
          </a:p>
          <a:p>
            <a:r>
              <a:rPr lang="en-US" sz="1200" dirty="0" err="1"/>
              <a:t>funded_amnt</a:t>
            </a:r>
            <a:r>
              <a:rPr lang="en-US" sz="1200" dirty="0"/>
              <a:t>: Amount approved for funding by the lender.</a:t>
            </a:r>
          </a:p>
          <a:p>
            <a:r>
              <a:rPr lang="en-US" sz="1200" dirty="0" err="1"/>
              <a:t>funded_amnt_inv</a:t>
            </a:r>
            <a:r>
              <a:rPr lang="en-US" sz="1200" dirty="0"/>
              <a:t>: Investor-contributed amount for the loan.</a:t>
            </a:r>
          </a:p>
          <a:p>
            <a:r>
              <a:rPr lang="en-US" sz="1200" dirty="0"/>
              <a:t>term: Loan term in months (e.g., 36 or 60 months).</a:t>
            </a:r>
          </a:p>
          <a:p>
            <a:r>
              <a:rPr lang="en-US" sz="1200" dirty="0" err="1"/>
              <a:t>int_rate</a:t>
            </a:r>
            <a:r>
              <a:rPr lang="en-US" sz="1200" dirty="0"/>
              <a:t>: Interest rate charged on the loan.</a:t>
            </a:r>
          </a:p>
          <a:p>
            <a:r>
              <a:rPr lang="en-US" sz="1200" dirty="0"/>
              <a:t>installment: Monthly installment payment amount.</a:t>
            </a:r>
          </a:p>
          <a:p>
            <a:endParaRPr lang="en-US" sz="1200" dirty="0"/>
          </a:p>
          <a:p>
            <a:r>
              <a:rPr lang="en-US" sz="1400" b="1" dirty="0"/>
              <a:t>Borrower Details:</a:t>
            </a:r>
          </a:p>
          <a:p>
            <a:r>
              <a:rPr lang="en-US" sz="1200" dirty="0" err="1"/>
              <a:t>emp_title</a:t>
            </a:r>
            <a:r>
              <a:rPr lang="en-US" sz="1200" dirty="0"/>
              <a:t>: The borrower’s job title.</a:t>
            </a:r>
          </a:p>
          <a:p>
            <a:r>
              <a:rPr lang="en-US" sz="1200" dirty="0" err="1"/>
              <a:t>emp_length</a:t>
            </a:r>
            <a:r>
              <a:rPr lang="en-US" sz="1200" dirty="0"/>
              <a:t>: Years of employment (e.g., "10+ years", "&lt;1 year").</a:t>
            </a:r>
          </a:p>
          <a:p>
            <a:r>
              <a:rPr lang="en-US" sz="1200" dirty="0" err="1"/>
              <a:t>home_ownership</a:t>
            </a:r>
            <a:r>
              <a:rPr lang="en-US" sz="1200" dirty="0"/>
              <a:t>: Type of homeownership (e.g., OWN, MORTGAGE, RENT).</a:t>
            </a:r>
          </a:p>
          <a:p>
            <a:r>
              <a:rPr lang="en-US" sz="1200" dirty="0" err="1"/>
              <a:t>annual_inc</a:t>
            </a:r>
            <a:r>
              <a:rPr lang="en-US" sz="1200" dirty="0"/>
              <a:t>: Borrower’s self-reported annual income.</a:t>
            </a:r>
          </a:p>
          <a:p>
            <a:r>
              <a:rPr lang="en-US" sz="1200" dirty="0" err="1"/>
              <a:t>addr_state</a:t>
            </a:r>
            <a:r>
              <a:rPr lang="en-US" sz="1200" dirty="0"/>
              <a:t>: Borrower’s state of residence.</a:t>
            </a:r>
          </a:p>
          <a:p>
            <a:endParaRPr lang="en-US" sz="1400" b="1" dirty="0"/>
          </a:p>
          <a:p>
            <a:r>
              <a:rPr lang="en-US" sz="1400" b="1" dirty="0"/>
              <a:t>Derived Metrics:</a:t>
            </a:r>
          </a:p>
          <a:p>
            <a:r>
              <a:rPr lang="en-US" sz="1200" dirty="0" err="1"/>
              <a:t>dti</a:t>
            </a:r>
            <a:r>
              <a:rPr lang="en-US" sz="1200" dirty="0"/>
              <a:t>: Debt-to-income ratio (borrower’s monthly debt payments as a percentage of income).</a:t>
            </a:r>
          </a:p>
          <a:p>
            <a:r>
              <a:rPr lang="en-US" sz="1200" dirty="0" err="1"/>
              <a:t>fico_range_low</a:t>
            </a:r>
            <a:r>
              <a:rPr lang="en-US" sz="1200" dirty="0"/>
              <a:t>, </a:t>
            </a:r>
            <a:r>
              <a:rPr lang="en-US" sz="1200" dirty="0" err="1"/>
              <a:t>fico_range_high</a:t>
            </a:r>
            <a:r>
              <a:rPr lang="en-US" sz="1200" dirty="0"/>
              <a:t>: Borrower’s FICO credit score range.</a:t>
            </a:r>
          </a:p>
          <a:p>
            <a:r>
              <a:rPr lang="en-US" sz="1200" dirty="0"/>
              <a:t>Lender and Investor Details:</a:t>
            </a:r>
          </a:p>
          <a:p>
            <a:r>
              <a:rPr lang="en-US" sz="1200" dirty="0" err="1"/>
              <a:t>initial_list_status</a:t>
            </a:r>
            <a:r>
              <a:rPr lang="en-US" sz="1200" dirty="0"/>
              <a:t>: Initial listing status of the loan.</a:t>
            </a:r>
          </a:p>
          <a:p>
            <a:r>
              <a:rPr lang="en-US" sz="1200" dirty="0" err="1"/>
              <a:t>out_prncp</a:t>
            </a:r>
            <a:r>
              <a:rPr lang="en-US" sz="1200" dirty="0"/>
              <a:t>: Remaining outstanding principal.</a:t>
            </a:r>
          </a:p>
          <a:p>
            <a:r>
              <a:rPr lang="en-US" sz="1200" dirty="0" err="1"/>
              <a:t>total_pymnt</a:t>
            </a:r>
            <a:r>
              <a:rPr lang="en-US" sz="1200" dirty="0"/>
              <a:t>: Total amount paid by the borrower to date.</a:t>
            </a:r>
          </a:p>
          <a:p>
            <a:endParaRPr lang="en-IN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29CFB-2894-9934-3D29-2F7EC0B8C466}"/>
              </a:ext>
            </a:extLst>
          </p:cNvPr>
          <p:cNvSpPr txBox="1"/>
          <p:nvPr/>
        </p:nvSpPr>
        <p:spPr>
          <a:xfrm>
            <a:off x="6443662" y="1914190"/>
            <a:ext cx="567213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Purpose and Description:</a:t>
            </a:r>
          </a:p>
          <a:p>
            <a:r>
              <a:rPr lang="en-US" sz="1200" dirty="0"/>
              <a:t>purpose: The purpose of the loan (e.g., debt consolidation, home improvement).</a:t>
            </a:r>
          </a:p>
          <a:p>
            <a:r>
              <a:rPr lang="en-US" sz="1200" dirty="0"/>
              <a:t>title: Free-text field for the loan purpose.</a:t>
            </a:r>
          </a:p>
          <a:p>
            <a:r>
              <a:rPr lang="en-US" sz="1200" dirty="0"/>
              <a:t>desc: Description of the loan provided by the borrower.</a:t>
            </a:r>
          </a:p>
          <a:p>
            <a:r>
              <a:rPr lang="en-US" sz="1200" dirty="0"/>
              <a:t>Repayment Details:</a:t>
            </a:r>
          </a:p>
          <a:p>
            <a:r>
              <a:rPr lang="en-US" sz="1200" dirty="0" err="1"/>
              <a:t>last_pymnt_d</a:t>
            </a:r>
            <a:r>
              <a:rPr lang="en-US" sz="1200" dirty="0"/>
              <a:t>, </a:t>
            </a:r>
            <a:r>
              <a:rPr lang="en-US" sz="1200" dirty="0" err="1"/>
              <a:t>last_pymnt_amnt</a:t>
            </a:r>
            <a:r>
              <a:rPr lang="en-US" sz="1200" dirty="0"/>
              <a:t>: Date and amount of the last payment.</a:t>
            </a:r>
          </a:p>
          <a:p>
            <a:r>
              <a:rPr lang="en-US" sz="1200" dirty="0" err="1"/>
              <a:t>next_pymnt_d</a:t>
            </a:r>
            <a:r>
              <a:rPr lang="en-US" sz="1200" dirty="0"/>
              <a:t>: Expected date of the next payment (if applicable).</a:t>
            </a:r>
          </a:p>
          <a:p>
            <a:r>
              <a:rPr lang="en-US" sz="1200" dirty="0" err="1"/>
              <a:t>total_rec_prncp</a:t>
            </a:r>
            <a:r>
              <a:rPr lang="en-US" sz="1200" dirty="0"/>
              <a:t>, </a:t>
            </a:r>
            <a:r>
              <a:rPr lang="en-US" sz="1200" dirty="0" err="1"/>
              <a:t>total_rec_int</a:t>
            </a:r>
            <a:r>
              <a:rPr lang="en-US" sz="1200" dirty="0"/>
              <a:t>: Total principal and interest received to date.</a:t>
            </a:r>
          </a:p>
          <a:p>
            <a:endParaRPr lang="en-US" sz="1200" dirty="0"/>
          </a:p>
          <a:p>
            <a:r>
              <a:rPr lang="en-US" sz="1400" b="1" dirty="0"/>
              <a:t>Credit and Payment History:</a:t>
            </a:r>
          </a:p>
          <a:p>
            <a:r>
              <a:rPr lang="en-US" sz="1200" dirty="0" err="1"/>
              <a:t>revol_util</a:t>
            </a:r>
            <a:r>
              <a:rPr lang="en-US" sz="1200" dirty="0"/>
              <a:t>: Revolving credit utilization percentage (percentage of available credit used).</a:t>
            </a:r>
          </a:p>
          <a:p>
            <a:r>
              <a:rPr lang="en-US" sz="1200" dirty="0" err="1"/>
              <a:t>earliest_cr_line</a:t>
            </a:r>
            <a:r>
              <a:rPr lang="en-US" sz="1200" dirty="0"/>
              <a:t>: Date of the borrower’s earliest credit line.</a:t>
            </a:r>
          </a:p>
          <a:p>
            <a:r>
              <a:rPr lang="en-US" sz="1200" dirty="0" err="1"/>
              <a:t>open_acc</a:t>
            </a:r>
            <a:r>
              <a:rPr lang="en-US" sz="1200" dirty="0"/>
              <a:t>: Number of open credit accounts.</a:t>
            </a:r>
          </a:p>
          <a:p>
            <a:r>
              <a:rPr lang="en-US" sz="1200" dirty="0" err="1"/>
              <a:t>total_acc</a:t>
            </a:r>
            <a:r>
              <a:rPr lang="en-US" sz="1200" dirty="0"/>
              <a:t>: Total number of credit accounts.</a:t>
            </a:r>
          </a:p>
          <a:p>
            <a:r>
              <a:rPr lang="en-US" sz="1200" dirty="0" err="1"/>
              <a:t>pub_rec</a:t>
            </a:r>
            <a:r>
              <a:rPr lang="en-US" sz="1200" dirty="0"/>
              <a:t>: Number of derogatory public records (e.g., bankruptcies).</a:t>
            </a:r>
          </a:p>
          <a:p>
            <a:r>
              <a:rPr lang="en-US" sz="1200" dirty="0"/>
              <a:t>Loan Status:</a:t>
            </a:r>
          </a:p>
          <a:p>
            <a:r>
              <a:rPr lang="en-US" sz="1200" dirty="0" err="1"/>
              <a:t>loan_status</a:t>
            </a:r>
            <a:r>
              <a:rPr lang="en-US" sz="1200" dirty="0"/>
              <a:t>: Status of the loan (e.g., Fully Paid, Charged Off, Current).</a:t>
            </a:r>
          </a:p>
          <a:p>
            <a:r>
              <a:rPr lang="en-US" sz="1200" dirty="0" err="1"/>
              <a:t>pymnt_plan</a:t>
            </a:r>
            <a:r>
              <a:rPr lang="en-US" sz="1200" dirty="0"/>
              <a:t>: Indicates if the borrower is on a payment plan.</a:t>
            </a:r>
          </a:p>
          <a:p>
            <a:r>
              <a:rPr lang="en-US" sz="1200" dirty="0"/>
              <a:t>Purpose and Description:</a:t>
            </a:r>
          </a:p>
          <a:p>
            <a:endParaRPr lang="en-IN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9743C-CF52-24A7-5783-A918EC53F1C5}"/>
              </a:ext>
            </a:extLst>
          </p:cNvPr>
          <p:cNvSpPr txBox="1"/>
          <p:nvPr/>
        </p:nvSpPr>
        <p:spPr>
          <a:xfrm>
            <a:off x="416243" y="1257300"/>
            <a:ext cx="1104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dataset has 3977 rows and 111 columns. The Columns in the dataset can be broadly segregated in categories as follows: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24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95DAC-ABAF-3BFB-B24A-51816B9F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91" y="142496"/>
            <a:ext cx="10684151" cy="10403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C282E-2512-B3E8-9D95-BC79AE8B0EDF}"/>
              </a:ext>
            </a:extLst>
          </p:cNvPr>
          <p:cNvSpPr txBox="1"/>
          <p:nvPr/>
        </p:nvSpPr>
        <p:spPr>
          <a:xfrm>
            <a:off x="686191" y="1564485"/>
            <a:ext cx="4943084" cy="101566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Row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duplicate rows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Extra Columns like Header and Footer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Rows with "</a:t>
            </a:r>
            <a:r>
              <a:rPr lang="en-US" sz="1400" dirty="0" err="1"/>
              <a:t>loan_status</a:t>
            </a:r>
            <a:r>
              <a:rPr lang="en-US" sz="1400" dirty="0"/>
              <a:t>" of "Current" Dropped </a:t>
            </a:r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DE520-D158-FAF9-69F2-41D75FD4512B}"/>
              </a:ext>
            </a:extLst>
          </p:cNvPr>
          <p:cNvSpPr txBox="1"/>
          <p:nvPr/>
        </p:nvSpPr>
        <p:spPr>
          <a:xfrm>
            <a:off x="6028266" y="1571372"/>
            <a:ext cx="4943084" cy="150810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Column Deletion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57 columns with more than 60% blank data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 Columns with single unique values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24 Columns deleted because, either they are not relevant for the analysis, or they don’t have proper data.</a:t>
            </a:r>
          </a:p>
          <a:p>
            <a:r>
              <a:rPr lang="en-US" sz="1600" b="1" dirty="0"/>
              <a:t>Summary: Out of 111 columns, 90 are deleted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698E4-7D30-E48D-D95E-CF753CC810B2}"/>
              </a:ext>
            </a:extLst>
          </p:cNvPr>
          <p:cNvSpPr txBox="1"/>
          <p:nvPr/>
        </p:nvSpPr>
        <p:spPr>
          <a:xfrm>
            <a:off x="6066170" y="3512685"/>
            <a:ext cx="4943084" cy="12311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Converting Column format and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Remove % from int_rate, revol_util and convert it to float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Convert the column issue_d from string to DateTime.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Change dtype of emp_length from Object to Category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4E2A8-C2C3-80C8-F52A-C14A773CF3C4}"/>
              </a:ext>
            </a:extLst>
          </p:cNvPr>
          <p:cNvSpPr txBox="1"/>
          <p:nvPr/>
        </p:nvSpPr>
        <p:spPr>
          <a:xfrm>
            <a:off x="686191" y="2855247"/>
            <a:ext cx="4943084" cy="166199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Handling Missing Values</a:t>
            </a:r>
          </a:p>
          <a:p>
            <a:r>
              <a:rPr lang="en-US" sz="1400" dirty="0"/>
              <a:t>After doing column deletion, three columns were still having blanks (&lt;3%).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pub_rec_bankruptcies</a:t>
            </a:r>
            <a:r>
              <a:rPr lang="en-US" sz="1400" dirty="0"/>
              <a:t>: Imputed with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revol_util</a:t>
            </a:r>
            <a:r>
              <a:rPr lang="en-US" sz="1400" dirty="0"/>
              <a:t>: It has no outliers. Imputed with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emp_length</a:t>
            </a:r>
            <a:r>
              <a:rPr lang="en-US" sz="1400" dirty="0"/>
              <a:t>: We assume that they are self. Imputed with node.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3F8A2-B21B-190C-F8F0-0CF99910CED6}"/>
              </a:ext>
            </a:extLst>
          </p:cNvPr>
          <p:cNvSpPr txBox="1"/>
          <p:nvPr/>
        </p:nvSpPr>
        <p:spPr>
          <a:xfrm>
            <a:off x="686191" y="4792339"/>
            <a:ext cx="4943084" cy="101566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Derived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issue_d</a:t>
            </a:r>
            <a:r>
              <a:rPr lang="en-US" sz="1400" dirty="0"/>
              <a:t> broken down into month and date.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loan_amnt</a:t>
            </a:r>
            <a:r>
              <a:rPr lang="en-US" sz="1400" dirty="0"/>
              <a:t>, </a:t>
            </a:r>
            <a:r>
              <a:rPr lang="en-US" sz="1400" dirty="0" err="1"/>
              <a:t>int_rate</a:t>
            </a:r>
            <a:r>
              <a:rPr lang="en-US" sz="1400" dirty="0"/>
              <a:t>, </a:t>
            </a:r>
            <a:r>
              <a:rPr lang="en-US" sz="1400" dirty="0" err="1"/>
              <a:t>annual_inc</a:t>
            </a:r>
            <a:r>
              <a:rPr lang="en-US" sz="1400" dirty="0"/>
              <a:t>, </a:t>
            </a:r>
            <a:r>
              <a:rPr lang="en-US" sz="1400" dirty="0" err="1"/>
              <a:t>dti</a:t>
            </a:r>
            <a:r>
              <a:rPr lang="en-US" sz="1400" dirty="0"/>
              <a:t>, </a:t>
            </a:r>
            <a:r>
              <a:rPr lang="en-US" sz="1400" dirty="0" err="1"/>
              <a:t>revol_unit</a:t>
            </a:r>
            <a:r>
              <a:rPr lang="en-US" sz="1400" dirty="0"/>
              <a:t> segmented using buckets.</a:t>
            </a:r>
            <a:endParaRPr lang="en-IN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69906-E15F-125D-2F03-FB1E1928A42E}"/>
              </a:ext>
            </a:extLst>
          </p:cNvPr>
          <p:cNvSpPr txBox="1"/>
          <p:nvPr/>
        </p:nvSpPr>
        <p:spPr>
          <a:xfrm>
            <a:off x="6066170" y="5223227"/>
            <a:ext cx="4943084" cy="58477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Outlier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annual_inc</a:t>
            </a:r>
            <a:r>
              <a:rPr lang="en-US" sz="1400" dirty="0"/>
              <a:t>: top 5 percentile rows removed.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2961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Univariate Analysis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63DEA-715A-7491-1A73-416907DB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98" y="915903"/>
            <a:ext cx="5037117" cy="2281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7A5B61-706C-0A99-C5FF-CEB9161E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7" y="3660984"/>
            <a:ext cx="5389361" cy="2515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4CC66D-9027-A129-43AF-0637944AE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658" y="128245"/>
            <a:ext cx="4696637" cy="24454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A6FAC6-F381-5B10-A90A-0DF317041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378" y="2573696"/>
            <a:ext cx="4566917" cy="21665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5957311" y="4811682"/>
            <a:ext cx="6097190" cy="144655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Highest Number of Customers are having Grade B followed by Grade A. Followed by C,D, E, F and G. G having the lease Number of Customers. This maybe because the company is cautious towards providing loan to persons having lower Grades.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sub_grade</a:t>
            </a:r>
            <a:r>
              <a:rPr lang="en-US" sz="1200" b="0" i="0" dirty="0">
                <a:effectLst/>
                <a:latin typeface="system-ui"/>
              </a:rPr>
              <a:t> also have similar trend, except that there is a sudden rise in A4, A5 and a dip in B2, B3. For the Employment length, 10+ years bracket has the highest customers.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No of loans issues per year has increased considerably year on year</a:t>
            </a:r>
            <a:r>
              <a:rPr lang="en-US" sz="1200" dirty="0">
                <a:latin typeface="system-ui"/>
              </a:rPr>
              <a:t>s from 2007 to 2011</a:t>
            </a:r>
            <a:endParaRPr lang="en-US" sz="1200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103518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5957311" y="4811682"/>
            <a:ext cx="6097190" cy="126188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Most customers takes loan between 5000 - 15000 USD.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Most customer has interest rate between 9-14%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Income of most customers falls between 40000 and 80000 USD.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 err="1">
                <a:effectLst/>
                <a:latin typeface="system-ui"/>
              </a:rPr>
              <a:t>dti</a:t>
            </a:r>
            <a:r>
              <a:rPr lang="en-US" sz="1200" b="0" i="0" dirty="0">
                <a:effectLst/>
                <a:latin typeface="system-ui"/>
              </a:rPr>
              <a:t> and </a:t>
            </a:r>
            <a:r>
              <a:rPr lang="en-US" sz="1200" b="0" i="0" dirty="0" err="1">
                <a:effectLst/>
                <a:latin typeface="system-ui"/>
              </a:rPr>
              <a:t>revol_util</a:t>
            </a:r>
            <a:r>
              <a:rPr lang="en-US" sz="1200" b="0" i="0" dirty="0">
                <a:effectLst/>
                <a:latin typeface="system-ui"/>
              </a:rPr>
              <a:t> are spread evenly along the range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Most of the customers opt for 36-month loan. 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2A911-0E06-0C7C-8BAD-CA1DA870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6" y="781546"/>
            <a:ext cx="2214840" cy="25940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A90AC-76CD-59D8-3677-01A14780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76" y="776062"/>
            <a:ext cx="2094806" cy="2599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5460E-079A-BB14-55C1-E2828EC8C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076" y="775156"/>
            <a:ext cx="2297496" cy="26529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2EF027-7616-31E1-A3D6-FC80805DE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747" y="78691"/>
            <a:ext cx="4305362" cy="21318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590CCC-D641-1BA8-E36F-E435E3CD1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594" y="2101625"/>
            <a:ext cx="4142758" cy="20680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1D5A26-81B7-E684-C8B7-628179795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98" y="3664138"/>
            <a:ext cx="5008043" cy="25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5957311" y="5220055"/>
            <a:ext cx="6097190" cy="10772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Customers having Own home is very low.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Most of the customers are not fully verified.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Most of the loans are for debt consolidation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CA, NY and FL are the three highest customer states.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ED997-EE31-49DF-F9C9-C6A7F23C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8" y="871261"/>
            <a:ext cx="5250116" cy="2839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A49861-0B8C-4B69-65AA-D2624FA2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65" y="104838"/>
            <a:ext cx="4263478" cy="237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309B82-A809-1E2F-D573-C7F86FB6E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5" y="3837003"/>
            <a:ext cx="5069061" cy="30209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741B02-1979-F3E7-C42F-F33A2B849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200" y="2476870"/>
            <a:ext cx="5645194" cy="26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6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Segmented 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2907506" y="5084319"/>
            <a:ext cx="9146995" cy="163121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Grade B consist of the highest number of Charged Off customers. But the percentage of charged off customers increases as the grade decreases indicating a </a:t>
            </a:r>
            <a:r>
              <a:rPr lang="en-US" sz="1200" b="0" i="0" dirty="0" err="1">
                <a:effectLst/>
                <a:latin typeface="system-ui"/>
              </a:rPr>
              <a:t>stong</a:t>
            </a:r>
            <a:r>
              <a:rPr lang="en-US" sz="1200" b="0" i="0" dirty="0">
                <a:effectLst/>
                <a:latin typeface="system-ui"/>
              </a:rPr>
              <a:t> correlation of percentage of charged off customers with grades. Customer with higher grades are less likely to default.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For employment length, percentage of customer defaulting has similar trend across employment length buckets but increases a but increases a but for 10+ years category. Company should be more vigilant while providing loans to 10+year and may increase the interest rate a bit for them.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Percentage of charged off customer has increased a bit for loans issued </a:t>
            </a:r>
            <a:r>
              <a:rPr lang="en-US" sz="1200" dirty="0">
                <a:latin typeface="system-ui"/>
              </a:rPr>
              <a:t>i</a:t>
            </a:r>
            <a:r>
              <a:rPr lang="en-US" sz="1200" b="0" i="0" dirty="0">
                <a:effectLst/>
                <a:latin typeface="system-ui"/>
              </a:rPr>
              <a:t>n 2011.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1B09-28F9-A21A-F450-ED8DD31C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26" y="1287263"/>
            <a:ext cx="3963093" cy="3507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51F8C-0CD0-26D1-8370-77D3FF93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07" y="1105314"/>
            <a:ext cx="3862044" cy="3852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0678F9-6413-C6F4-502E-CB38C8E7F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88" y="1212142"/>
            <a:ext cx="386204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2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AA99-0DD8-F4F3-196B-3AEB189B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8" y="-149225"/>
            <a:ext cx="10515600" cy="1325563"/>
          </a:xfrm>
        </p:spPr>
        <p:txBody>
          <a:bodyPr/>
          <a:lstStyle/>
          <a:p>
            <a:r>
              <a:rPr lang="en-US" dirty="0"/>
              <a:t>Segmented Univariate 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5B9FB4-FB26-B2C4-4AE7-87EBAB623E9E}"/>
              </a:ext>
            </a:extLst>
          </p:cNvPr>
          <p:cNvSpPr txBox="1"/>
          <p:nvPr/>
        </p:nvSpPr>
        <p:spPr>
          <a:xfrm>
            <a:off x="4593431" y="5084319"/>
            <a:ext cx="7461070" cy="126188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ystem-ui"/>
              </a:rPr>
              <a:t>Observations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The loan amount 5k-10k sees the largest number of defaulters. But probability of defaulting increases with loan amount.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Percentage of defaulters increase with increase in interest rate.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ystem-ui"/>
              </a:rPr>
              <a:t>Percentage of defaulters decreases with increasing annual income. Company should push for customer with higher income.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FDA6A-6888-F84B-0205-B21E9E3F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" y="874668"/>
            <a:ext cx="3843477" cy="3915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624ADE-A0FE-3C8C-2821-D0A05521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29" y="874668"/>
            <a:ext cx="3843477" cy="3915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483649-E52A-3D17-479D-1DB822F8C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29" y="753294"/>
            <a:ext cx="4052096" cy="41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2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589</TotalTime>
  <Words>2052</Words>
  <Application>Microsoft Office PowerPoint</Application>
  <PresentationFormat>Widescreen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system-ui</vt:lpstr>
      <vt:lpstr>Office Theme</vt:lpstr>
      <vt:lpstr>The Lending Club Case Study</vt:lpstr>
      <vt:lpstr>PowerPoint Presentation</vt:lpstr>
      <vt:lpstr>Data Understanding</vt:lpstr>
      <vt:lpstr>Data Cleaning</vt:lpstr>
      <vt:lpstr>Univariate Analysis</vt:lpstr>
      <vt:lpstr>Univariate Analysis</vt:lpstr>
      <vt:lpstr>Univariate Analysis</vt:lpstr>
      <vt:lpstr>Segmented Univariate Analysis</vt:lpstr>
      <vt:lpstr>Segmented Univariate Analysis</vt:lpstr>
      <vt:lpstr>Segmented Univariate Analysis</vt:lpstr>
      <vt:lpstr>Segmented Univariate Analysis</vt:lpstr>
      <vt:lpstr>Bivariate Analysis</vt:lpstr>
      <vt:lpstr>Bivariate Analysis</vt:lpstr>
      <vt:lpstr>Bivariate Analysis</vt:lpstr>
      <vt:lpstr>Bivariate Analysis</vt:lpstr>
      <vt:lpstr>Multivariate Analysis</vt:lpstr>
      <vt:lpstr>Key Observations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Lending Club Case Study</dc:title>
  <dc:creator>Projesh Kumar Mondal</dc:creator>
  <cp:lastModifiedBy>Projesh Kumar Mondal</cp:lastModifiedBy>
  <cp:revision>1</cp:revision>
  <dcterms:created xsi:type="dcterms:W3CDTF">2025-01-22T07:39:06Z</dcterms:created>
  <dcterms:modified xsi:type="dcterms:W3CDTF">2025-01-22T17:40:33Z</dcterms:modified>
</cp:coreProperties>
</file>